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84" r:id="rId15"/>
    <p:sldId id="293" r:id="rId16"/>
    <p:sldId id="285" r:id="rId17"/>
    <p:sldId id="267" r:id="rId18"/>
    <p:sldId id="274" r:id="rId19"/>
    <p:sldId id="275" r:id="rId20"/>
    <p:sldId id="276" r:id="rId21"/>
    <p:sldId id="277" r:id="rId22"/>
    <p:sldId id="278" r:id="rId23"/>
    <p:sldId id="280" r:id="rId24"/>
    <p:sldId id="304" r:id="rId25"/>
    <p:sldId id="282" r:id="rId26"/>
    <p:sldId id="283" r:id="rId27"/>
    <p:sldId id="286" r:id="rId28"/>
    <p:sldId id="287" r:id="rId29"/>
    <p:sldId id="288" r:id="rId30"/>
    <p:sldId id="305" r:id="rId31"/>
    <p:sldId id="290" r:id="rId32"/>
    <p:sldId id="291" r:id="rId33"/>
    <p:sldId id="292" r:id="rId34"/>
    <p:sldId id="268" r:id="rId35"/>
    <p:sldId id="294" r:id="rId36"/>
    <p:sldId id="295" r:id="rId37"/>
    <p:sldId id="296" r:id="rId38"/>
    <p:sldId id="269" r:id="rId39"/>
    <p:sldId id="297" r:id="rId40"/>
    <p:sldId id="298" r:id="rId41"/>
    <p:sldId id="299" r:id="rId42"/>
    <p:sldId id="270" r:id="rId43"/>
    <p:sldId id="300" r:id="rId44"/>
    <p:sldId id="301" r:id="rId45"/>
    <p:sldId id="302" r:id="rId46"/>
    <p:sldId id="303" r:id="rId47"/>
    <p:sldId id="27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83F267-E048-4695-BDF5-9C295CEFBD3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B9187DE-C8A4-435B-A7AF-C8D8BBA061BD}">
      <dgm:prSet/>
      <dgm:spPr/>
      <dgm:t>
        <a:bodyPr/>
        <a:lstStyle/>
        <a:p>
          <a:pPr>
            <a:defRPr cap="all"/>
          </a:pPr>
          <a:r>
            <a:rPr lang="en-US"/>
            <a:t>Executive Summary</a:t>
          </a:r>
        </a:p>
      </dgm:t>
    </dgm:pt>
    <dgm:pt modelId="{8ED7928B-3761-4F67-AB7C-766E1C66027D}" type="parTrans" cxnId="{3CB1082F-AAAE-4E8A-A4A1-5BF9BF9D6360}">
      <dgm:prSet/>
      <dgm:spPr/>
      <dgm:t>
        <a:bodyPr/>
        <a:lstStyle/>
        <a:p>
          <a:endParaRPr lang="en-US"/>
        </a:p>
      </dgm:t>
    </dgm:pt>
    <dgm:pt modelId="{E63F224B-2319-4573-B3E4-8FD5E1F33A57}" type="sibTrans" cxnId="{3CB1082F-AAAE-4E8A-A4A1-5BF9BF9D6360}">
      <dgm:prSet/>
      <dgm:spPr/>
      <dgm:t>
        <a:bodyPr/>
        <a:lstStyle/>
        <a:p>
          <a:endParaRPr lang="en-US"/>
        </a:p>
      </dgm:t>
    </dgm:pt>
    <dgm:pt modelId="{3EEED088-2819-466C-824E-D6DC53EDFAD0}">
      <dgm:prSet/>
      <dgm:spPr/>
      <dgm:t>
        <a:bodyPr/>
        <a:lstStyle/>
        <a:p>
          <a:pPr>
            <a:defRPr cap="all"/>
          </a:pPr>
          <a:r>
            <a:rPr lang="en-US"/>
            <a:t>Table of Contents</a:t>
          </a:r>
        </a:p>
      </dgm:t>
    </dgm:pt>
    <dgm:pt modelId="{6F0E820D-79DF-4E86-AD4A-D281AFFC1DB3}" type="parTrans" cxnId="{18695089-EC9B-4BB6-89E1-6ED8AB3ABFBF}">
      <dgm:prSet/>
      <dgm:spPr/>
      <dgm:t>
        <a:bodyPr/>
        <a:lstStyle/>
        <a:p>
          <a:endParaRPr lang="en-US"/>
        </a:p>
      </dgm:t>
    </dgm:pt>
    <dgm:pt modelId="{6FAD71CE-0637-4A07-9E72-12BC0FF61D2A}" type="sibTrans" cxnId="{18695089-EC9B-4BB6-89E1-6ED8AB3ABFBF}">
      <dgm:prSet/>
      <dgm:spPr/>
      <dgm:t>
        <a:bodyPr/>
        <a:lstStyle/>
        <a:p>
          <a:endParaRPr lang="en-US"/>
        </a:p>
      </dgm:t>
    </dgm:pt>
    <dgm:pt modelId="{6DF476A0-D5FB-4584-AAA0-C946ACA4669C}">
      <dgm:prSet/>
      <dgm:spPr/>
      <dgm:t>
        <a:bodyPr/>
        <a:lstStyle/>
        <a:p>
          <a:pPr>
            <a:defRPr cap="all"/>
          </a:pPr>
          <a:r>
            <a:rPr lang="en-US"/>
            <a:t>Introduction</a:t>
          </a:r>
        </a:p>
      </dgm:t>
    </dgm:pt>
    <dgm:pt modelId="{BFD4FAAC-AF11-4589-BEFF-3674FAE99460}" type="parTrans" cxnId="{3C979609-7385-4B53-A4D3-E402FC68B7C5}">
      <dgm:prSet/>
      <dgm:spPr/>
      <dgm:t>
        <a:bodyPr/>
        <a:lstStyle/>
        <a:p>
          <a:endParaRPr lang="en-US"/>
        </a:p>
      </dgm:t>
    </dgm:pt>
    <dgm:pt modelId="{69EF8809-7623-4D6D-AA58-A8F9374AB062}" type="sibTrans" cxnId="{3C979609-7385-4B53-A4D3-E402FC68B7C5}">
      <dgm:prSet/>
      <dgm:spPr/>
      <dgm:t>
        <a:bodyPr/>
        <a:lstStyle/>
        <a:p>
          <a:endParaRPr lang="en-US"/>
        </a:p>
      </dgm:t>
    </dgm:pt>
    <dgm:pt modelId="{EA870E5D-3B2C-4C74-8AAA-146E6AA7892C}">
      <dgm:prSet/>
      <dgm:spPr/>
      <dgm:t>
        <a:bodyPr/>
        <a:lstStyle/>
        <a:p>
          <a:pPr>
            <a:defRPr cap="all"/>
          </a:pPr>
          <a:r>
            <a:rPr lang="en-US"/>
            <a:t>Methodology</a:t>
          </a:r>
        </a:p>
      </dgm:t>
    </dgm:pt>
    <dgm:pt modelId="{09A762A5-AD1D-4106-A343-2AB53D5E2E6D}" type="parTrans" cxnId="{C787DA75-4E17-4B9C-8DFA-DAF9DD4A0CD0}">
      <dgm:prSet/>
      <dgm:spPr/>
      <dgm:t>
        <a:bodyPr/>
        <a:lstStyle/>
        <a:p>
          <a:endParaRPr lang="en-US"/>
        </a:p>
      </dgm:t>
    </dgm:pt>
    <dgm:pt modelId="{FF7174A0-7055-4E91-9E90-CC548F4C0EF7}" type="sibTrans" cxnId="{C787DA75-4E17-4B9C-8DFA-DAF9DD4A0CD0}">
      <dgm:prSet/>
      <dgm:spPr/>
      <dgm:t>
        <a:bodyPr/>
        <a:lstStyle/>
        <a:p>
          <a:endParaRPr lang="en-US"/>
        </a:p>
      </dgm:t>
    </dgm:pt>
    <dgm:pt modelId="{BD115646-20DD-4ADC-B2B5-A277C317E456}">
      <dgm:prSet/>
      <dgm:spPr/>
      <dgm:t>
        <a:bodyPr/>
        <a:lstStyle/>
        <a:p>
          <a:pPr>
            <a:defRPr cap="all"/>
          </a:pPr>
          <a:r>
            <a:rPr lang="en-US"/>
            <a:t>Results</a:t>
          </a:r>
        </a:p>
      </dgm:t>
    </dgm:pt>
    <dgm:pt modelId="{91279C2E-8881-4D2B-8E8D-5F03188433E0}" type="parTrans" cxnId="{E4A6BC43-4B11-4F9C-969C-293F498F40F7}">
      <dgm:prSet/>
      <dgm:spPr/>
      <dgm:t>
        <a:bodyPr/>
        <a:lstStyle/>
        <a:p>
          <a:endParaRPr lang="en-US"/>
        </a:p>
      </dgm:t>
    </dgm:pt>
    <dgm:pt modelId="{CC54719E-651C-439E-9AF6-44B60B161947}" type="sibTrans" cxnId="{E4A6BC43-4B11-4F9C-969C-293F498F40F7}">
      <dgm:prSet/>
      <dgm:spPr/>
      <dgm:t>
        <a:bodyPr/>
        <a:lstStyle/>
        <a:p>
          <a:endParaRPr lang="en-US"/>
        </a:p>
      </dgm:t>
    </dgm:pt>
    <dgm:pt modelId="{F2F7BCC8-F872-43D2-9761-AD4258CB1723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2EFF403-0A51-403E-8080-CBA99CB3E4F9}" type="parTrans" cxnId="{B94AB994-3B1C-4947-AF52-99D697ED0BBE}">
      <dgm:prSet/>
      <dgm:spPr/>
      <dgm:t>
        <a:bodyPr/>
        <a:lstStyle/>
        <a:p>
          <a:endParaRPr lang="en-US"/>
        </a:p>
      </dgm:t>
    </dgm:pt>
    <dgm:pt modelId="{BB679B00-1968-4AEC-BC81-B7141809A048}" type="sibTrans" cxnId="{B94AB994-3B1C-4947-AF52-99D697ED0BBE}">
      <dgm:prSet/>
      <dgm:spPr/>
      <dgm:t>
        <a:bodyPr/>
        <a:lstStyle/>
        <a:p>
          <a:endParaRPr lang="en-US"/>
        </a:p>
      </dgm:t>
    </dgm:pt>
    <dgm:pt modelId="{94C6767F-E24E-458D-8070-6A9D3A43FA9A}">
      <dgm:prSet/>
      <dgm:spPr/>
      <dgm:t>
        <a:bodyPr/>
        <a:lstStyle/>
        <a:p>
          <a:pPr>
            <a:defRPr cap="all"/>
          </a:pPr>
          <a:r>
            <a:rPr lang="en-US"/>
            <a:t>Appendix</a:t>
          </a:r>
        </a:p>
      </dgm:t>
    </dgm:pt>
    <dgm:pt modelId="{1BF41F62-F5B9-4304-93A0-FD5C54B1AC93}" type="parTrans" cxnId="{51FA0AB4-4F77-43EF-A8EE-A09B380B976D}">
      <dgm:prSet/>
      <dgm:spPr/>
      <dgm:t>
        <a:bodyPr/>
        <a:lstStyle/>
        <a:p>
          <a:endParaRPr lang="en-US"/>
        </a:p>
      </dgm:t>
    </dgm:pt>
    <dgm:pt modelId="{4248C428-A58D-4602-B455-BAD4903BA1CA}" type="sibTrans" cxnId="{51FA0AB4-4F77-43EF-A8EE-A09B380B976D}">
      <dgm:prSet/>
      <dgm:spPr/>
      <dgm:t>
        <a:bodyPr/>
        <a:lstStyle/>
        <a:p>
          <a:endParaRPr lang="en-US"/>
        </a:p>
      </dgm:t>
    </dgm:pt>
    <dgm:pt modelId="{2B792019-0646-4A58-91A1-8C7F5DBDF70D}" type="pres">
      <dgm:prSet presAssocID="{0483F267-E048-4695-BDF5-9C295CEFBD38}" presName="root" presStyleCnt="0">
        <dgm:presLayoutVars>
          <dgm:dir/>
          <dgm:resizeHandles val="exact"/>
        </dgm:presLayoutVars>
      </dgm:prSet>
      <dgm:spPr/>
    </dgm:pt>
    <dgm:pt modelId="{84052D05-06DE-481D-AE0A-8A50856AB039}" type="pres">
      <dgm:prSet presAssocID="{2B9187DE-C8A4-435B-A7AF-C8D8BBA061BD}" presName="compNode" presStyleCnt="0"/>
      <dgm:spPr/>
    </dgm:pt>
    <dgm:pt modelId="{A8556EB2-F20A-4A01-A44F-4793900ED74F}" type="pres">
      <dgm:prSet presAssocID="{2B9187DE-C8A4-435B-A7AF-C8D8BBA061BD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48E53C8-1B4B-49CA-8807-EBCB56AB8F1A}" type="pres">
      <dgm:prSet presAssocID="{2B9187DE-C8A4-435B-A7AF-C8D8BBA061B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C160F471-A0D9-4A1E-A5B7-41D352607F0F}" type="pres">
      <dgm:prSet presAssocID="{2B9187DE-C8A4-435B-A7AF-C8D8BBA061BD}" presName="spaceRect" presStyleCnt="0"/>
      <dgm:spPr/>
    </dgm:pt>
    <dgm:pt modelId="{EFE4BD4A-6850-45D8-8D25-0F5A92D41DEC}" type="pres">
      <dgm:prSet presAssocID="{2B9187DE-C8A4-435B-A7AF-C8D8BBA061BD}" presName="textRect" presStyleLbl="revTx" presStyleIdx="0" presStyleCnt="7">
        <dgm:presLayoutVars>
          <dgm:chMax val="1"/>
          <dgm:chPref val="1"/>
        </dgm:presLayoutVars>
      </dgm:prSet>
      <dgm:spPr/>
    </dgm:pt>
    <dgm:pt modelId="{F95909FF-4EE3-47F9-A22D-2E303EA1BA92}" type="pres">
      <dgm:prSet presAssocID="{E63F224B-2319-4573-B3E4-8FD5E1F33A57}" presName="sibTrans" presStyleCnt="0"/>
      <dgm:spPr/>
    </dgm:pt>
    <dgm:pt modelId="{9BD4A25C-D0EE-420B-9ECF-C8687D2A9663}" type="pres">
      <dgm:prSet presAssocID="{3EEED088-2819-466C-824E-D6DC53EDFAD0}" presName="compNode" presStyleCnt="0"/>
      <dgm:spPr/>
    </dgm:pt>
    <dgm:pt modelId="{A152DB06-0CF5-4DD8-A7AE-42861EF9C3F9}" type="pres">
      <dgm:prSet presAssocID="{3EEED088-2819-466C-824E-D6DC53EDFAD0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48D5D29-8AF9-40D8-8207-A6FFF12C1038}" type="pres">
      <dgm:prSet presAssocID="{3EEED088-2819-466C-824E-D6DC53EDFAD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df"/>
        </a:ext>
      </dgm:extLst>
    </dgm:pt>
    <dgm:pt modelId="{0316D1C9-BE9D-44F6-B27C-E75411F9A829}" type="pres">
      <dgm:prSet presAssocID="{3EEED088-2819-466C-824E-D6DC53EDFAD0}" presName="spaceRect" presStyleCnt="0"/>
      <dgm:spPr/>
    </dgm:pt>
    <dgm:pt modelId="{B1FC5149-92A8-46ED-B44E-90A13F12791B}" type="pres">
      <dgm:prSet presAssocID="{3EEED088-2819-466C-824E-D6DC53EDFAD0}" presName="textRect" presStyleLbl="revTx" presStyleIdx="1" presStyleCnt="7">
        <dgm:presLayoutVars>
          <dgm:chMax val="1"/>
          <dgm:chPref val="1"/>
        </dgm:presLayoutVars>
      </dgm:prSet>
      <dgm:spPr/>
    </dgm:pt>
    <dgm:pt modelId="{D925E220-331F-4C52-B07F-412C6D31F41A}" type="pres">
      <dgm:prSet presAssocID="{6FAD71CE-0637-4A07-9E72-12BC0FF61D2A}" presName="sibTrans" presStyleCnt="0"/>
      <dgm:spPr/>
    </dgm:pt>
    <dgm:pt modelId="{327542A3-200C-42C9-B896-134D3DCABB27}" type="pres">
      <dgm:prSet presAssocID="{6DF476A0-D5FB-4584-AAA0-C946ACA4669C}" presName="compNode" presStyleCnt="0"/>
      <dgm:spPr/>
    </dgm:pt>
    <dgm:pt modelId="{5C7F67F6-2F72-4135-ABE7-1E6DFFE2E56A}" type="pres">
      <dgm:prSet presAssocID="{6DF476A0-D5FB-4584-AAA0-C946ACA4669C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C7F36C63-E358-4CA4-B7EB-68C5EA2E9CAC}" type="pres">
      <dgm:prSet presAssocID="{6DF476A0-D5FB-4584-AAA0-C946ACA4669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6224A2CA-CFB1-4BA8-8631-9D5AEA760335}" type="pres">
      <dgm:prSet presAssocID="{6DF476A0-D5FB-4584-AAA0-C946ACA4669C}" presName="spaceRect" presStyleCnt="0"/>
      <dgm:spPr/>
    </dgm:pt>
    <dgm:pt modelId="{116052C8-A370-4083-9F01-950B7DD16041}" type="pres">
      <dgm:prSet presAssocID="{6DF476A0-D5FB-4584-AAA0-C946ACA4669C}" presName="textRect" presStyleLbl="revTx" presStyleIdx="2" presStyleCnt="7">
        <dgm:presLayoutVars>
          <dgm:chMax val="1"/>
          <dgm:chPref val="1"/>
        </dgm:presLayoutVars>
      </dgm:prSet>
      <dgm:spPr/>
    </dgm:pt>
    <dgm:pt modelId="{97F70D1D-259B-46DF-82A5-96D50D0096BD}" type="pres">
      <dgm:prSet presAssocID="{69EF8809-7623-4D6D-AA58-A8F9374AB062}" presName="sibTrans" presStyleCnt="0"/>
      <dgm:spPr/>
    </dgm:pt>
    <dgm:pt modelId="{7B98F12F-B4D1-478B-AF7C-C5C5959BBE04}" type="pres">
      <dgm:prSet presAssocID="{EA870E5D-3B2C-4C74-8AAA-146E6AA7892C}" presName="compNode" presStyleCnt="0"/>
      <dgm:spPr/>
    </dgm:pt>
    <dgm:pt modelId="{789B328D-3BFB-473E-B3DE-BE5DAD891F55}" type="pres">
      <dgm:prSet presAssocID="{EA870E5D-3B2C-4C74-8AAA-146E6AA7892C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8E62A79D-2CC9-491F-9ECF-065680AAB777}" type="pres">
      <dgm:prSet presAssocID="{EA870E5D-3B2C-4C74-8AAA-146E6AA7892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BF9F01B1-B616-4CE2-93FE-C0E83F04B7DA}" type="pres">
      <dgm:prSet presAssocID="{EA870E5D-3B2C-4C74-8AAA-146E6AA7892C}" presName="spaceRect" presStyleCnt="0"/>
      <dgm:spPr/>
    </dgm:pt>
    <dgm:pt modelId="{B5100B96-E2EE-4BF9-8EFC-9C7B879F3229}" type="pres">
      <dgm:prSet presAssocID="{EA870E5D-3B2C-4C74-8AAA-146E6AA7892C}" presName="textRect" presStyleLbl="revTx" presStyleIdx="3" presStyleCnt="7">
        <dgm:presLayoutVars>
          <dgm:chMax val="1"/>
          <dgm:chPref val="1"/>
        </dgm:presLayoutVars>
      </dgm:prSet>
      <dgm:spPr/>
    </dgm:pt>
    <dgm:pt modelId="{B7714E8F-9430-4137-8A1B-70DEB8BD6C20}" type="pres">
      <dgm:prSet presAssocID="{FF7174A0-7055-4E91-9E90-CC548F4C0EF7}" presName="sibTrans" presStyleCnt="0"/>
      <dgm:spPr/>
    </dgm:pt>
    <dgm:pt modelId="{7EDD7EA4-CC88-4771-906B-5649B97E91C8}" type="pres">
      <dgm:prSet presAssocID="{BD115646-20DD-4ADC-B2B5-A277C317E456}" presName="compNode" presStyleCnt="0"/>
      <dgm:spPr/>
    </dgm:pt>
    <dgm:pt modelId="{6A7BCA27-1217-4084-AE75-3A1BAE262D9F}" type="pres">
      <dgm:prSet presAssocID="{BD115646-20DD-4ADC-B2B5-A277C317E456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FBAC759-9C11-47EC-851D-A9042B009A77}" type="pres">
      <dgm:prSet presAssocID="{BD115646-20DD-4ADC-B2B5-A277C317E45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E3B05BB8-B280-447F-8B8E-13AB6E813604}" type="pres">
      <dgm:prSet presAssocID="{BD115646-20DD-4ADC-B2B5-A277C317E456}" presName="spaceRect" presStyleCnt="0"/>
      <dgm:spPr/>
    </dgm:pt>
    <dgm:pt modelId="{2E24AE23-3069-42BB-A55C-E14FD778671D}" type="pres">
      <dgm:prSet presAssocID="{BD115646-20DD-4ADC-B2B5-A277C317E456}" presName="textRect" presStyleLbl="revTx" presStyleIdx="4" presStyleCnt="7">
        <dgm:presLayoutVars>
          <dgm:chMax val="1"/>
          <dgm:chPref val="1"/>
        </dgm:presLayoutVars>
      </dgm:prSet>
      <dgm:spPr/>
    </dgm:pt>
    <dgm:pt modelId="{C4C45C7B-732C-481D-93AE-90FC88E114F9}" type="pres">
      <dgm:prSet presAssocID="{CC54719E-651C-439E-9AF6-44B60B161947}" presName="sibTrans" presStyleCnt="0"/>
      <dgm:spPr/>
    </dgm:pt>
    <dgm:pt modelId="{9F8C1AED-B41F-4256-93C7-1966F35A9F4A}" type="pres">
      <dgm:prSet presAssocID="{F2F7BCC8-F872-43D2-9761-AD4258CB1723}" presName="compNode" presStyleCnt="0"/>
      <dgm:spPr/>
    </dgm:pt>
    <dgm:pt modelId="{4D8CF757-C103-414A-9814-C9627F24F171}" type="pres">
      <dgm:prSet presAssocID="{F2F7BCC8-F872-43D2-9761-AD4258CB1723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606DF11-9E36-49BC-82D8-E0B4C8F862B1}" type="pres">
      <dgm:prSet presAssocID="{F2F7BCC8-F872-43D2-9761-AD4258CB172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01D4F3EE-A572-48D3-ABDD-E8287504FB83}" type="pres">
      <dgm:prSet presAssocID="{F2F7BCC8-F872-43D2-9761-AD4258CB1723}" presName="spaceRect" presStyleCnt="0"/>
      <dgm:spPr/>
    </dgm:pt>
    <dgm:pt modelId="{7757B6AE-F8D3-4220-BCF2-9AE26AE19385}" type="pres">
      <dgm:prSet presAssocID="{F2F7BCC8-F872-43D2-9761-AD4258CB1723}" presName="textRect" presStyleLbl="revTx" presStyleIdx="5" presStyleCnt="7">
        <dgm:presLayoutVars>
          <dgm:chMax val="1"/>
          <dgm:chPref val="1"/>
        </dgm:presLayoutVars>
      </dgm:prSet>
      <dgm:spPr/>
    </dgm:pt>
    <dgm:pt modelId="{D1DE0DBB-7700-4DB2-971A-E908EC097A28}" type="pres">
      <dgm:prSet presAssocID="{BB679B00-1968-4AEC-BC81-B7141809A048}" presName="sibTrans" presStyleCnt="0"/>
      <dgm:spPr/>
    </dgm:pt>
    <dgm:pt modelId="{D8CEA300-FB59-4EE3-8685-C9BA82270E28}" type="pres">
      <dgm:prSet presAssocID="{94C6767F-E24E-458D-8070-6A9D3A43FA9A}" presName="compNode" presStyleCnt="0"/>
      <dgm:spPr/>
    </dgm:pt>
    <dgm:pt modelId="{39F55293-4702-48A8-8C0C-E22263C0280E}" type="pres">
      <dgm:prSet presAssocID="{94C6767F-E24E-458D-8070-6A9D3A43FA9A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1918737-BBD9-4792-BFA1-48AC3B1AF195}" type="pres">
      <dgm:prSet presAssocID="{94C6767F-E24E-458D-8070-6A9D3A43FA9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8FDD63B5-DFA2-47E4-AAA0-0A2416FD117C}" type="pres">
      <dgm:prSet presAssocID="{94C6767F-E24E-458D-8070-6A9D3A43FA9A}" presName="spaceRect" presStyleCnt="0"/>
      <dgm:spPr/>
    </dgm:pt>
    <dgm:pt modelId="{B986C2BF-ABF8-4EB0-9467-7D933CDDD065}" type="pres">
      <dgm:prSet presAssocID="{94C6767F-E24E-458D-8070-6A9D3A43FA9A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C979609-7385-4B53-A4D3-E402FC68B7C5}" srcId="{0483F267-E048-4695-BDF5-9C295CEFBD38}" destId="{6DF476A0-D5FB-4584-AAA0-C946ACA4669C}" srcOrd="2" destOrd="0" parTransId="{BFD4FAAC-AF11-4589-BEFF-3674FAE99460}" sibTransId="{69EF8809-7623-4D6D-AA58-A8F9374AB062}"/>
    <dgm:cxn modelId="{E37F8E1A-DBDA-4885-AAC6-D0BB40D7E372}" type="presOf" srcId="{3EEED088-2819-466C-824E-D6DC53EDFAD0}" destId="{B1FC5149-92A8-46ED-B44E-90A13F12791B}" srcOrd="0" destOrd="0" presId="urn:microsoft.com/office/officeart/2018/5/layout/IconLeafLabelList"/>
    <dgm:cxn modelId="{3CB1082F-AAAE-4E8A-A4A1-5BF9BF9D6360}" srcId="{0483F267-E048-4695-BDF5-9C295CEFBD38}" destId="{2B9187DE-C8A4-435B-A7AF-C8D8BBA061BD}" srcOrd="0" destOrd="0" parTransId="{8ED7928B-3761-4F67-AB7C-766E1C66027D}" sibTransId="{E63F224B-2319-4573-B3E4-8FD5E1F33A57}"/>
    <dgm:cxn modelId="{4CED2731-8D97-4AA5-9C8D-DD6DC3ED5138}" type="presOf" srcId="{0483F267-E048-4695-BDF5-9C295CEFBD38}" destId="{2B792019-0646-4A58-91A1-8C7F5DBDF70D}" srcOrd="0" destOrd="0" presId="urn:microsoft.com/office/officeart/2018/5/layout/IconLeafLabelList"/>
    <dgm:cxn modelId="{7F7EF034-454C-4AB7-9EF5-CBC5EB8128DC}" type="presOf" srcId="{F2F7BCC8-F872-43D2-9761-AD4258CB1723}" destId="{7757B6AE-F8D3-4220-BCF2-9AE26AE19385}" srcOrd="0" destOrd="0" presId="urn:microsoft.com/office/officeart/2018/5/layout/IconLeafLabelList"/>
    <dgm:cxn modelId="{E4A6BC43-4B11-4F9C-969C-293F498F40F7}" srcId="{0483F267-E048-4695-BDF5-9C295CEFBD38}" destId="{BD115646-20DD-4ADC-B2B5-A277C317E456}" srcOrd="4" destOrd="0" parTransId="{91279C2E-8881-4D2B-8E8D-5F03188433E0}" sibTransId="{CC54719E-651C-439E-9AF6-44B60B161947}"/>
    <dgm:cxn modelId="{B2D44C4C-CBC6-4274-A626-EA3C66F08864}" type="presOf" srcId="{2B9187DE-C8A4-435B-A7AF-C8D8BBA061BD}" destId="{EFE4BD4A-6850-45D8-8D25-0F5A92D41DEC}" srcOrd="0" destOrd="0" presId="urn:microsoft.com/office/officeart/2018/5/layout/IconLeafLabelList"/>
    <dgm:cxn modelId="{C787DA75-4E17-4B9C-8DFA-DAF9DD4A0CD0}" srcId="{0483F267-E048-4695-BDF5-9C295CEFBD38}" destId="{EA870E5D-3B2C-4C74-8AAA-146E6AA7892C}" srcOrd="3" destOrd="0" parTransId="{09A762A5-AD1D-4106-A343-2AB53D5E2E6D}" sibTransId="{FF7174A0-7055-4E91-9E90-CC548F4C0EF7}"/>
    <dgm:cxn modelId="{68D4797F-DDCB-4B10-B77E-19E5DD756DC6}" type="presOf" srcId="{94C6767F-E24E-458D-8070-6A9D3A43FA9A}" destId="{B986C2BF-ABF8-4EB0-9467-7D933CDDD065}" srcOrd="0" destOrd="0" presId="urn:microsoft.com/office/officeart/2018/5/layout/IconLeafLabelList"/>
    <dgm:cxn modelId="{18695089-EC9B-4BB6-89E1-6ED8AB3ABFBF}" srcId="{0483F267-E048-4695-BDF5-9C295CEFBD38}" destId="{3EEED088-2819-466C-824E-D6DC53EDFAD0}" srcOrd="1" destOrd="0" parTransId="{6F0E820D-79DF-4E86-AD4A-D281AFFC1DB3}" sibTransId="{6FAD71CE-0637-4A07-9E72-12BC0FF61D2A}"/>
    <dgm:cxn modelId="{6B6A538F-A527-4947-8C92-60C40C5B7872}" type="presOf" srcId="{BD115646-20DD-4ADC-B2B5-A277C317E456}" destId="{2E24AE23-3069-42BB-A55C-E14FD778671D}" srcOrd="0" destOrd="0" presId="urn:microsoft.com/office/officeart/2018/5/layout/IconLeafLabelList"/>
    <dgm:cxn modelId="{B94AB994-3B1C-4947-AF52-99D697ED0BBE}" srcId="{0483F267-E048-4695-BDF5-9C295CEFBD38}" destId="{F2F7BCC8-F872-43D2-9761-AD4258CB1723}" srcOrd="5" destOrd="0" parTransId="{B2EFF403-0A51-403E-8080-CBA99CB3E4F9}" sibTransId="{BB679B00-1968-4AEC-BC81-B7141809A048}"/>
    <dgm:cxn modelId="{DB79F897-CFA7-4872-B673-27EEC84DEF0A}" type="presOf" srcId="{EA870E5D-3B2C-4C74-8AAA-146E6AA7892C}" destId="{B5100B96-E2EE-4BF9-8EFC-9C7B879F3229}" srcOrd="0" destOrd="0" presId="urn:microsoft.com/office/officeart/2018/5/layout/IconLeafLabelList"/>
    <dgm:cxn modelId="{1841649E-B219-47CF-8E70-DCEC63C505F7}" type="presOf" srcId="{6DF476A0-D5FB-4584-AAA0-C946ACA4669C}" destId="{116052C8-A370-4083-9F01-950B7DD16041}" srcOrd="0" destOrd="0" presId="urn:microsoft.com/office/officeart/2018/5/layout/IconLeafLabelList"/>
    <dgm:cxn modelId="{51FA0AB4-4F77-43EF-A8EE-A09B380B976D}" srcId="{0483F267-E048-4695-BDF5-9C295CEFBD38}" destId="{94C6767F-E24E-458D-8070-6A9D3A43FA9A}" srcOrd="6" destOrd="0" parTransId="{1BF41F62-F5B9-4304-93A0-FD5C54B1AC93}" sibTransId="{4248C428-A58D-4602-B455-BAD4903BA1CA}"/>
    <dgm:cxn modelId="{411D586B-5223-4B7C-A8C8-4566CD4CF8BA}" type="presParOf" srcId="{2B792019-0646-4A58-91A1-8C7F5DBDF70D}" destId="{84052D05-06DE-481D-AE0A-8A50856AB039}" srcOrd="0" destOrd="0" presId="urn:microsoft.com/office/officeart/2018/5/layout/IconLeafLabelList"/>
    <dgm:cxn modelId="{C155415E-E580-417C-B9A4-D0A71E4D349B}" type="presParOf" srcId="{84052D05-06DE-481D-AE0A-8A50856AB039}" destId="{A8556EB2-F20A-4A01-A44F-4793900ED74F}" srcOrd="0" destOrd="0" presId="urn:microsoft.com/office/officeart/2018/5/layout/IconLeafLabelList"/>
    <dgm:cxn modelId="{3ED352FF-3FF2-4850-AF94-F9628F510E86}" type="presParOf" srcId="{84052D05-06DE-481D-AE0A-8A50856AB039}" destId="{A48E53C8-1B4B-49CA-8807-EBCB56AB8F1A}" srcOrd="1" destOrd="0" presId="urn:microsoft.com/office/officeart/2018/5/layout/IconLeafLabelList"/>
    <dgm:cxn modelId="{2512C723-D857-49D4-9BBA-4C7618757EBD}" type="presParOf" srcId="{84052D05-06DE-481D-AE0A-8A50856AB039}" destId="{C160F471-A0D9-4A1E-A5B7-41D352607F0F}" srcOrd="2" destOrd="0" presId="urn:microsoft.com/office/officeart/2018/5/layout/IconLeafLabelList"/>
    <dgm:cxn modelId="{10DFC5AE-663E-4157-89B6-77D54A14B005}" type="presParOf" srcId="{84052D05-06DE-481D-AE0A-8A50856AB039}" destId="{EFE4BD4A-6850-45D8-8D25-0F5A92D41DEC}" srcOrd="3" destOrd="0" presId="urn:microsoft.com/office/officeart/2018/5/layout/IconLeafLabelList"/>
    <dgm:cxn modelId="{0C092070-DDAA-4D60-A690-AE6320BE68C6}" type="presParOf" srcId="{2B792019-0646-4A58-91A1-8C7F5DBDF70D}" destId="{F95909FF-4EE3-47F9-A22D-2E303EA1BA92}" srcOrd="1" destOrd="0" presId="urn:microsoft.com/office/officeart/2018/5/layout/IconLeafLabelList"/>
    <dgm:cxn modelId="{D65BE2FF-D7E2-4EAB-9944-A672B553FCE8}" type="presParOf" srcId="{2B792019-0646-4A58-91A1-8C7F5DBDF70D}" destId="{9BD4A25C-D0EE-420B-9ECF-C8687D2A9663}" srcOrd="2" destOrd="0" presId="urn:microsoft.com/office/officeart/2018/5/layout/IconLeafLabelList"/>
    <dgm:cxn modelId="{F876000C-1DA6-400D-B85E-8FA489EBE024}" type="presParOf" srcId="{9BD4A25C-D0EE-420B-9ECF-C8687D2A9663}" destId="{A152DB06-0CF5-4DD8-A7AE-42861EF9C3F9}" srcOrd="0" destOrd="0" presId="urn:microsoft.com/office/officeart/2018/5/layout/IconLeafLabelList"/>
    <dgm:cxn modelId="{F6BD0EAE-D4B6-44FC-9012-5252FA93706E}" type="presParOf" srcId="{9BD4A25C-D0EE-420B-9ECF-C8687D2A9663}" destId="{048D5D29-8AF9-40D8-8207-A6FFF12C1038}" srcOrd="1" destOrd="0" presId="urn:microsoft.com/office/officeart/2018/5/layout/IconLeafLabelList"/>
    <dgm:cxn modelId="{5F5012C5-8A78-4E1C-876D-882DFCE30AB8}" type="presParOf" srcId="{9BD4A25C-D0EE-420B-9ECF-C8687D2A9663}" destId="{0316D1C9-BE9D-44F6-B27C-E75411F9A829}" srcOrd="2" destOrd="0" presId="urn:microsoft.com/office/officeart/2018/5/layout/IconLeafLabelList"/>
    <dgm:cxn modelId="{5AC31EBC-396D-4C3D-901A-6DFC139ADC54}" type="presParOf" srcId="{9BD4A25C-D0EE-420B-9ECF-C8687D2A9663}" destId="{B1FC5149-92A8-46ED-B44E-90A13F12791B}" srcOrd="3" destOrd="0" presId="urn:microsoft.com/office/officeart/2018/5/layout/IconLeafLabelList"/>
    <dgm:cxn modelId="{C249CC5D-A2F6-4FC3-9543-816FE919C6BC}" type="presParOf" srcId="{2B792019-0646-4A58-91A1-8C7F5DBDF70D}" destId="{D925E220-331F-4C52-B07F-412C6D31F41A}" srcOrd="3" destOrd="0" presId="urn:microsoft.com/office/officeart/2018/5/layout/IconLeafLabelList"/>
    <dgm:cxn modelId="{664C7159-789D-44DC-8A89-EAC7E38FC943}" type="presParOf" srcId="{2B792019-0646-4A58-91A1-8C7F5DBDF70D}" destId="{327542A3-200C-42C9-B896-134D3DCABB27}" srcOrd="4" destOrd="0" presId="urn:microsoft.com/office/officeart/2018/5/layout/IconLeafLabelList"/>
    <dgm:cxn modelId="{00539159-2CF7-4209-8B9E-16C24BA1F685}" type="presParOf" srcId="{327542A3-200C-42C9-B896-134D3DCABB27}" destId="{5C7F67F6-2F72-4135-ABE7-1E6DFFE2E56A}" srcOrd="0" destOrd="0" presId="urn:microsoft.com/office/officeart/2018/5/layout/IconLeafLabelList"/>
    <dgm:cxn modelId="{E0DF6020-7A71-4E82-BADF-0120D41123F1}" type="presParOf" srcId="{327542A3-200C-42C9-B896-134D3DCABB27}" destId="{C7F36C63-E358-4CA4-B7EB-68C5EA2E9CAC}" srcOrd="1" destOrd="0" presId="urn:microsoft.com/office/officeart/2018/5/layout/IconLeafLabelList"/>
    <dgm:cxn modelId="{A6759738-1D33-4A62-AB3B-FC301AFEE9B9}" type="presParOf" srcId="{327542A3-200C-42C9-B896-134D3DCABB27}" destId="{6224A2CA-CFB1-4BA8-8631-9D5AEA760335}" srcOrd="2" destOrd="0" presId="urn:microsoft.com/office/officeart/2018/5/layout/IconLeafLabelList"/>
    <dgm:cxn modelId="{F6B7F0F4-B4C4-457C-90D7-88D0DA8FE2F2}" type="presParOf" srcId="{327542A3-200C-42C9-B896-134D3DCABB27}" destId="{116052C8-A370-4083-9F01-950B7DD16041}" srcOrd="3" destOrd="0" presId="urn:microsoft.com/office/officeart/2018/5/layout/IconLeafLabelList"/>
    <dgm:cxn modelId="{0BFE8A18-8593-48B3-98D5-7A1AC544197B}" type="presParOf" srcId="{2B792019-0646-4A58-91A1-8C7F5DBDF70D}" destId="{97F70D1D-259B-46DF-82A5-96D50D0096BD}" srcOrd="5" destOrd="0" presId="urn:microsoft.com/office/officeart/2018/5/layout/IconLeafLabelList"/>
    <dgm:cxn modelId="{6BF7B666-5D2D-4AE1-A1F0-8B7AEF6534C0}" type="presParOf" srcId="{2B792019-0646-4A58-91A1-8C7F5DBDF70D}" destId="{7B98F12F-B4D1-478B-AF7C-C5C5959BBE04}" srcOrd="6" destOrd="0" presId="urn:microsoft.com/office/officeart/2018/5/layout/IconLeafLabelList"/>
    <dgm:cxn modelId="{0D4AF3EE-2FE4-4FCA-8769-8EAA6DD281F4}" type="presParOf" srcId="{7B98F12F-B4D1-478B-AF7C-C5C5959BBE04}" destId="{789B328D-3BFB-473E-B3DE-BE5DAD891F55}" srcOrd="0" destOrd="0" presId="urn:microsoft.com/office/officeart/2018/5/layout/IconLeafLabelList"/>
    <dgm:cxn modelId="{88CBC4EB-C2CD-4B6F-A4B1-7B2242257719}" type="presParOf" srcId="{7B98F12F-B4D1-478B-AF7C-C5C5959BBE04}" destId="{8E62A79D-2CC9-491F-9ECF-065680AAB777}" srcOrd="1" destOrd="0" presId="urn:microsoft.com/office/officeart/2018/5/layout/IconLeafLabelList"/>
    <dgm:cxn modelId="{012BEF23-BDAE-4437-B330-F877B0FB7093}" type="presParOf" srcId="{7B98F12F-B4D1-478B-AF7C-C5C5959BBE04}" destId="{BF9F01B1-B616-4CE2-93FE-C0E83F04B7DA}" srcOrd="2" destOrd="0" presId="urn:microsoft.com/office/officeart/2018/5/layout/IconLeafLabelList"/>
    <dgm:cxn modelId="{775677CD-581D-44E4-BDE6-9CFBC4787748}" type="presParOf" srcId="{7B98F12F-B4D1-478B-AF7C-C5C5959BBE04}" destId="{B5100B96-E2EE-4BF9-8EFC-9C7B879F3229}" srcOrd="3" destOrd="0" presId="urn:microsoft.com/office/officeart/2018/5/layout/IconLeafLabelList"/>
    <dgm:cxn modelId="{DE064B61-98AA-4CBD-8F62-280E9E9FAEBC}" type="presParOf" srcId="{2B792019-0646-4A58-91A1-8C7F5DBDF70D}" destId="{B7714E8F-9430-4137-8A1B-70DEB8BD6C20}" srcOrd="7" destOrd="0" presId="urn:microsoft.com/office/officeart/2018/5/layout/IconLeafLabelList"/>
    <dgm:cxn modelId="{C181DECD-752A-43C1-9DB5-7AE8E6905730}" type="presParOf" srcId="{2B792019-0646-4A58-91A1-8C7F5DBDF70D}" destId="{7EDD7EA4-CC88-4771-906B-5649B97E91C8}" srcOrd="8" destOrd="0" presId="urn:microsoft.com/office/officeart/2018/5/layout/IconLeafLabelList"/>
    <dgm:cxn modelId="{CF3E14E2-6C1D-4FE9-9CE2-93145BFA5767}" type="presParOf" srcId="{7EDD7EA4-CC88-4771-906B-5649B97E91C8}" destId="{6A7BCA27-1217-4084-AE75-3A1BAE262D9F}" srcOrd="0" destOrd="0" presId="urn:microsoft.com/office/officeart/2018/5/layout/IconLeafLabelList"/>
    <dgm:cxn modelId="{4DD7CD32-B01E-4654-9C22-268AE1BA0B01}" type="presParOf" srcId="{7EDD7EA4-CC88-4771-906B-5649B97E91C8}" destId="{2FBAC759-9C11-47EC-851D-A9042B009A77}" srcOrd="1" destOrd="0" presId="urn:microsoft.com/office/officeart/2018/5/layout/IconLeafLabelList"/>
    <dgm:cxn modelId="{CDB05FBE-3A87-4C4D-821B-1B75EF4E6531}" type="presParOf" srcId="{7EDD7EA4-CC88-4771-906B-5649B97E91C8}" destId="{E3B05BB8-B280-447F-8B8E-13AB6E813604}" srcOrd="2" destOrd="0" presId="urn:microsoft.com/office/officeart/2018/5/layout/IconLeafLabelList"/>
    <dgm:cxn modelId="{5AD7657D-AA5C-438D-8125-1416494BC561}" type="presParOf" srcId="{7EDD7EA4-CC88-4771-906B-5649B97E91C8}" destId="{2E24AE23-3069-42BB-A55C-E14FD778671D}" srcOrd="3" destOrd="0" presId="urn:microsoft.com/office/officeart/2018/5/layout/IconLeafLabelList"/>
    <dgm:cxn modelId="{BC087B78-277D-49DF-A5CF-6444CA0B8C2E}" type="presParOf" srcId="{2B792019-0646-4A58-91A1-8C7F5DBDF70D}" destId="{C4C45C7B-732C-481D-93AE-90FC88E114F9}" srcOrd="9" destOrd="0" presId="urn:microsoft.com/office/officeart/2018/5/layout/IconLeafLabelList"/>
    <dgm:cxn modelId="{063E3DBD-7580-45FE-B24A-783F3BB6E362}" type="presParOf" srcId="{2B792019-0646-4A58-91A1-8C7F5DBDF70D}" destId="{9F8C1AED-B41F-4256-93C7-1966F35A9F4A}" srcOrd="10" destOrd="0" presId="urn:microsoft.com/office/officeart/2018/5/layout/IconLeafLabelList"/>
    <dgm:cxn modelId="{2C5BC75C-904F-4A75-A024-48D4A2D8D0ED}" type="presParOf" srcId="{9F8C1AED-B41F-4256-93C7-1966F35A9F4A}" destId="{4D8CF757-C103-414A-9814-C9627F24F171}" srcOrd="0" destOrd="0" presId="urn:microsoft.com/office/officeart/2018/5/layout/IconLeafLabelList"/>
    <dgm:cxn modelId="{ADF5488C-548E-4D88-B3B8-EDAE08CFFAF6}" type="presParOf" srcId="{9F8C1AED-B41F-4256-93C7-1966F35A9F4A}" destId="{0606DF11-9E36-49BC-82D8-E0B4C8F862B1}" srcOrd="1" destOrd="0" presId="urn:microsoft.com/office/officeart/2018/5/layout/IconLeafLabelList"/>
    <dgm:cxn modelId="{B0BE886E-5021-40AF-898D-070E1FD9006C}" type="presParOf" srcId="{9F8C1AED-B41F-4256-93C7-1966F35A9F4A}" destId="{01D4F3EE-A572-48D3-ABDD-E8287504FB83}" srcOrd="2" destOrd="0" presId="urn:microsoft.com/office/officeart/2018/5/layout/IconLeafLabelList"/>
    <dgm:cxn modelId="{46E3E732-27F4-4FCE-A68E-68409E805A9A}" type="presParOf" srcId="{9F8C1AED-B41F-4256-93C7-1966F35A9F4A}" destId="{7757B6AE-F8D3-4220-BCF2-9AE26AE19385}" srcOrd="3" destOrd="0" presId="urn:microsoft.com/office/officeart/2018/5/layout/IconLeafLabelList"/>
    <dgm:cxn modelId="{F07A8053-3E54-4B7B-92F4-DE58DD24084A}" type="presParOf" srcId="{2B792019-0646-4A58-91A1-8C7F5DBDF70D}" destId="{D1DE0DBB-7700-4DB2-971A-E908EC097A28}" srcOrd="11" destOrd="0" presId="urn:microsoft.com/office/officeart/2018/5/layout/IconLeafLabelList"/>
    <dgm:cxn modelId="{2EC65308-FE43-42B1-8E9F-EE12684E50C2}" type="presParOf" srcId="{2B792019-0646-4A58-91A1-8C7F5DBDF70D}" destId="{D8CEA300-FB59-4EE3-8685-C9BA82270E28}" srcOrd="12" destOrd="0" presId="urn:microsoft.com/office/officeart/2018/5/layout/IconLeafLabelList"/>
    <dgm:cxn modelId="{086469C7-2983-4E0B-B558-DC0830A1A3BD}" type="presParOf" srcId="{D8CEA300-FB59-4EE3-8685-C9BA82270E28}" destId="{39F55293-4702-48A8-8C0C-E22263C0280E}" srcOrd="0" destOrd="0" presId="urn:microsoft.com/office/officeart/2018/5/layout/IconLeafLabelList"/>
    <dgm:cxn modelId="{422FA33A-22B0-49E9-8A71-323D0D8B21ED}" type="presParOf" srcId="{D8CEA300-FB59-4EE3-8685-C9BA82270E28}" destId="{A1918737-BBD9-4792-BFA1-48AC3B1AF195}" srcOrd="1" destOrd="0" presId="urn:microsoft.com/office/officeart/2018/5/layout/IconLeafLabelList"/>
    <dgm:cxn modelId="{954F2560-B82F-4092-A762-33614EB5467D}" type="presParOf" srcId="{D8CEA300-FB59-4EE3-8685-C9BA82270E28}" destId="{8FDD63B5-DFA2-47E4-AAA0-0A2416FD117C}" srcOrd="2" destOrd="0" presId="urn:microsoft.com/office/officeart/2018/5/layout/IconLeafLabelList"/>
    <dgm:cxn modelId="{4B625F5A-ABE5-4895-87D8-6100314638C9}" type="presParOf" srcId="{D8CEA300-FB59-4EE3-8685-C9BA82270E28}" destId="{B986C2BF-ABF8-4EB0-9467-7D933CDDD06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D34F7-0096-48F7-8A25-C04BEE1F7A11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5576A3-CCC7-43E4-8A83-D88B1F8E1D6A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389397FD-65C2-44A4-95A3-1B44ED52A289}" type="parTrans" cxnId="{4EBE20A7-2AE1-4368-B8DF-AF295CD01DED}">
      <dgm:prSet/>
      <dgm:spPr/>
      <dgm:t>
        <a:bodyPr/>
        <a:lstStyle/>
        <a:p>
          <a:endParaRPr lang="en-US"/>
        </a:p>
      </dgm:t>
    </dgm:pt>
    <dgm:pt modelId="{6A0FF531-3D4D-42C7-8A5F-873FB9B1BD66}" type="sibTrans" cxnId="{4EBE20A7-2AE1-4368-B8DF-AF295CD01DED}">
      <dgm:prSet/>
      <dgm:spPr/>
      <dgm:t>
        <a:bodyPr/>
        <a:lstStyle/>
        <a:p>
          <a:endParaRPr lang="en-US"/>
        </a:p>
      </dgm:t>
    </dgm:pt>
    <dgm:pt modelId="{78CE67AA-625E-4792-BBC5-B2FA55F457A4}">
      <dgm:prSet/>
      <dgm:spPr/>
      <dgm:t>
        <a:bodyPr/>
        <a:lstStyle/>
        <a:p>
          <a:r>
            <a:rPr lang="en-US" dirty="0"/>
            <a:t> Data collection methodology:</a:t>
          </a:r>
        </a:p>
      </dgm:t>
    </dgm:pt>
    <dgm:pt modelId="{7815ACFC-890E-4906-B285-AC405CADBE9A}" type="parTrans" cxnId="{9E052CEF-D772-4960-B71B-547382B5BED5}">
      <dgm:prSet/>
      <dgm:spPr/>
      <dgm:t>
        <a:bodyPr/>
        <a:lstStyle/>
        <a:p>
          <a:endParaRPr lang="en-US"/>
        </a:p>
      </dgm:t>
    </dgm:pt>
    <dgm:pt modelId="{9C4B4A3A-451B-4ED7-B4D3-89B08E224DD3}" type="sibTrans" cxnId="{9E052CEF-D772-4960-B71B-547382B5BED5}">
      <dgm:prSet/>
      <dgm:spPr/>
      <dgm:t>
        <a:bodyPr/>
        <a:lstStyle/>
        <a:p>
          <a:endParaRPr lang="en-US"/>
        </a:p>
      </dgm:t>
    </dgm:pt>
    <dgm:pt modelId="{E01A4ADF-886A-4687-A441-F0DEEC491ED4}">
      <dgm:prSet/>
      <dgm:spPr/>
      <dgm:t>
        <a:bodyPr/>
        <a:lstStyle/>
        <a:p>
          <a:pPr>
            <a:buFont typeface="Wingdings" pitchFamily="2" charset="2"/>
            <a:buChar char="q"/>
          </a:pPr>
          <a:r>
            <a:rPr lang="en-US" dirty="0"/>
            <a:t> Using SPACEX Rest API.</a:t>
          </a:r>
        </a:p>
      </dgm:t>
    </dgm:pt>
    <dgm:pt modelId="{4D3D9973-FBF5-4C02-B080-D3DA392FD550}" type="parTrans" cxnId="{C2AB3B4F-6AF1-411E-BDBD-D4DC098146A2}">
      <dgm:prSet/>
      <dgm:spPr/>
      <dgm:t>
        <a:bodyPr/>
        <a:lstStyle/>
        <a:p>
          <a:endParaRPr lang="en-US"/>
        </a:p>
      </dgm:t>
    </dgm:pt>
    <dgm:pt modelId="{9A858DF4-0D5D-4E8E-AC4D-3FD74A5A3837}" type="sibTrans" cxnId="{C2AB3B4F-6AF1-411E-BDBD-D4DC098146A2}">
      <dgm:prSet/>
      <dgm:spPr/>
      <dgm:t>
        <a:bodyPr/>
        <a:lstStyle/>
        <a:p>
          <a:endParaRPr lang="en-US"/>
        </a:p>
      </dgm:t>
    </dgm:pt>
    <dgm:pt modelId="{F0D62BFC-F283-432A-A0ED-565F826B2A17}">
      <dgm:prSet/>
      <dgm:spPr/>
      <dgm:t>
        <a:bodyPr/>
        <a:lstStyle/>
        <a:p>
          <a:r>
            <a:rPr lang="en-US" dirty="0"/>
            <a:t> Perform data wrangling</a:t>
          </a:r>
        </a:p>
      </dgm:t>
    </dgm:pt>
    <dgm:pt modelId="{0532495E-C65A-415D-A244-468EA398CB98}" type="parTrans" cxnId="{E89C8E2C-3854-4192-BD62-75003B36CF90}">
      <dgm:prSet/>
      <dgm:spPr/>
      <dgm:t>
        <a:bodyPr/>
        <a:lstStyle/>
        <a:p>
          <a:endParaRPr lang="en-US"/>
        </a:p>
      </dgm:t>
    </dgm:pt>
    <dgm:pt modelId="{0427992D-BBE1-4F2E-A51D-BA254755A667}" type="sibTrans" cxnId="{E89C8E2C-3854-4192-BD62-75003B36CF90}">
      <dgm:prSet/>
      <dgm:spPr/>
      <dgm:t>
        <a:bodyPr/>
        <a:lstStyle/>
        <a:p>
          <a:endParaRPr lang="en-US"/>
        </a:p>
      </dgm:t>
    </dgm:pt>
    <dgm:pt modelId="{44071A7C-5070-41E0-A0F7-732199C957EF}">
      <dgm:prSet/>
      <dgm:spPr/>
      <dgm:t>
        <a:bodyPr/>
        <a:lstStyle/>
        <a:p>
          <a:pPr>
            <a:buFont typeface="Wingdings" pitchFamily="2" charset="2"/>
            <a:buChar char="q"/>
          </a:pPr>
          <a:r>
            <a:rPr lang="en-US" dirty="0"/>
            <a:t> Data is being filtered.</a:t>
          </a:r>
        </a:p>
      </dgm:t>
    </dgm:pt>
    <dgm:pt modelId="{9E241E6C-00B1-45AF-8826-1EEBA6A8D2BF}" type="parTrans" cxnId="{B0B11AE2-8248-47C8-AF68-4B019643E74F}">
      <dgm:prSet/>
      <dgm:spPr/>
      <dgm:t>
        <a:bodyPr/>
        <a:lstStyle/>
        <a:p>
          <a:endParaRPr lang="en-US"/>
        </a:p>
      </dgm:t>
    </dgm:pt>
    <dgm:pt modelId="{98479004-F037-4CD0-A4A7-F8515A353CD7}" type="sibTrans" cxnId="{B0B11AE2-8248-47C8-AF68-4B019643E74F}">
      <dgm:prSet/>
      <dgm:spPr/>
      <dgm:t>
        <a:bodyPr/>
        <a:lstStyle/>
        <a:p>
          <a:endParaRPr lang="en-US"/>
        </a:p>
      </dgm:t>
    </dgm:pt>
    <dgm:pt modelId="{63EFC801-CC1E-4D5D-9547-7B815ADA6849}">
      <dgm:prSet/>
      <dgm:spPr/>
      <dgm:t>
        <a:bodyPr/>
        <a:lstStyle/>
        <a:p>
          <a:pPr>
            <a:buFont typeface="Wingdings" pitchFamily="2" charset="2"/>
            <a:buChar char="q"/>
          </a:pPr>
          <a:r>
            <a:rPr lang="en-US" dirty="0"/>
            <a:t> Dealing with Missing values.</a:t>
          </a:r>
        </a:p>
      </dgm:t>
    </dgm:pt>
    <dgm:pt modelId="{F8D7BFD3-4F13-480E-9B42-0EE741F9F582}" type="parTrans" cxnId="{53C96E31-8E74-4D37-BBC2-FFA11AB7ABEB}">
      <dgm:prSet/>
      <dgm:spPr/>
      <dgm:t>
        <a:bodyPr/>
        <a:lstStyle/>
        <a:p>
          <a:endParaRPr lang="en-US"/>
        </a:p>
      </dgm:t>
    </dgm:pt>
    <dgm:pt modelId="{9B2AD139-D057-45B8-ADA6-20752D51DE6F}" type="sibTrans" cxnId="{53C96E31-8E74-4D37-BBC2-FFA11AB7ABEB}">
      <dgm:prSet/>
      <dgm:spPr/>
      <dgm:t>
        <a:bodyPr/>
        <a:lstStyle/>
        <a:p>
          <a:endParaRPr lang="en-US"/>
        </a:p>
      </dgm:t>
    </dgm:pt>
    <dgm:pt modelId="{8E89FFF0-9FB1-4D24-8C7C-C2E35A0ADDA5}">
      <dgm:prSet/>
      <dgm:spPr/>
      <dgm:t>
        <a:bodyPr/>
        <a:lstStyle/>
        <a:p>
          <a:r>
            <a:rPr lang="en-US" dirty="0"/>
            <a:t> Perform exploratory data analysis (EDA) using visualization and SQL</a:t>
          </a:r>
        </a:p>
      </dgm:t>
    </dgm:pt>
    <dgm:pt modelId="{18B3AA59-9DBE-489A-A1DE-F28D3EFFE7C0}" type="parTrans" cxnId="{3FAD36D7-48D1-4E67-9722-E8B94A4953D0}">
      <dgm:prSet/>
      <dgm:spPr/>
      <dgm:t>
        <a:bodyPr/>
        <a:lstStyle/>
        <a:p>
          <a:endParaRPr lang="en-US"/>
        </a:p>
      </dgm:t>
    </dgm:pt>
    <dgm:pt modelId="{F6831781-2FEC-40BE-AE69-60A74A8ECD46}" type="sibTrans" cxnId="{3FAD36D7-48D1-4E67-9722-E8B94A4953D0}">
      <dgm:prSet/>
      <dgm:spPr/>
      <dgm:t>
        <a:bodyPr/>
        <a:lstStyle/>
        <a:p>
          <a:endParaRPr lang="en-US"/>
        </a:p>
      </dgm:t>
    </dgm:pt>
    <dgm:pt modelId="{708BF585-4A2A-4250-8E2D-D9F439DEBDF8}">
      <dgm:prSet/>
      <dgm:spPr/>
      <dgm:t>
        <a:bodyPr/>
        <a:lstStyle/>
        <a:p>
          <a:r>
            <a:rPr lang="en-US" dirty="0"/>
            <a:t> Perform interactive visual analytics using Folium and </a:t>
          </a:r>
          <a:r>
            <a:rPr lang="en-US" dirty="0" err="1"/>
            <a:t>Plotly</a:t>
          </a:r>
          <a:r>
            <a:rPr lang="en-US" dirty="0"/>
            <a:t> Dash</a:t>
          </a:r>
        </a:p>
      </dgm:t>
    </dgm:pt>
    <dgm:pt modelId="{8D7D4B51-076D-4630-B1DF-25B2BA37752F}" type="parTrans" cxnId="{CF187E93-54F1-4810-AE5C-BDDACE85BFD9}">
      <dgm:prSet/>
      <dgm:spPr/>
      <dgm:t>
        <a:bodyPr/>
        <a:lstStyle/>
        <a:p>
          <a:endParaRPr lang="en-US"/>
        </a:p>
      </dgm:t>
    </dgm:pt>
    <dgm:pt modelId="{EB200E47-CB73-44CB-86C4-131B1B1C9724}" type="sibTrans" cxnId="{CF187E93-54F1-4810-AE5C-BDDACE85BFD9}">
      <dgm:prSet/>
      <dgm:spPr/>
      <dgm:t>
        <a:bodyPr/>
        <a:lstStyle/>
        <a:p>
          <a:endParaRPr lang="en-US"/>
        </a:p>
      </dgm:t>
    </dgm:pt>
    <dgm:pt modelId="{A4025815-1C36-4CE2-A688-FF2DF4B437AC}">
      <dgm:prSet/>
      <dgm:spPr/>
      <dgm:t>
        <a:bodyPr/>
        <a:lstStyle/>
        <a:p>
          <a:r>
            <a:rPr lang="en-US" dirty="0"/>
            <a:t> Perform predictive analysis using classification models</a:t>
          </a:r>
        </a:p>
      </dgm:t>
    </dgm:pt>
    <dgm:pt modelId="{ACAAA81A-1E2C-4BC8-AD0B-6619C29CEB30}" type="parTrans" cxnId="{B17B5DFA-BE26-4EB3-8A36-91DE3690F60E}">
      <dgm:prSet/>
      <dgm:spPr/>
      <dgm:t>
        <a:bodyPr/>
        <a:lstStyle/>
        <a:p>
          <a:endParaRPr lang="en-US"/>
        </a:p>
      </dgm:t>
    </dgm:pt>
    <dgm:pt modelId="{455A5DD8-9631-4667-995D-408DB259DA74}" type="sibTrans" cxnId="{B17B5DFA-BE26-4EB3-8A36-91DE3690F60E}">
      <dgm:prSet/>
      <dgm:spPr/>
      <dgm:t>
        <a:bodyPr/>
        <a:lstStyle/>
        <a:p>
          <a:endParaRPr lang="en-US"/>
        </a:p>
      </dgm:t>
    </dgm:pt>
    <dgm:pt modelId="{BDC0A9E7-F541-4E64-9858-13BC29838186}">
      <dgm:prSet/>
      <dgm:spPr/>
      <dgm:t>
        <a:bodyPr/>
        <a:lstStyle/>
        <a:p>
          <a:pPr>
            <a:buFont typeface="Wingdings" pitchFamily="2" charset="2"/>
            <a:buChar char="q"/>
          </a:pPr>
          <a:r>
            <a:rPr lang="en-US" dirty="0"/>
            <a:t> The machine learning prediction models used are</a:t>
          </a:r>
        </a:p>
      </dgm:t>
    </dgm:pt>
    <dgm:pt modelId="{6C38226E-C0DB-4385-AD4A-2575DBA8CCC9}" type="parTrans" cxnId="{EDC7D222-3BAA-473C-BE07-808E0332DFBE}">
      <dgm:prSet/>
      <dgm:spPr/>
      <dgm:t>
        <a:bodyPr/>
        <a:lstStyle/>
        <a:p>
          <a:endParaRPr lang="en-US"/>
        </a:p>
      </dgm:t>
    </dgm:pt>
    <dgm:pt modelId="{8866B2BC-C491-48F8-9549-76B7ECD82850}" type="sibTrans" cxnId="{EDC7D222-3BAA-473C-BE07-808E0332DFBE}">
      <dgm:prSet/>
      <dgm:spPr/>
      <dgm:t>
        <a:bodyPr/>
        <a:lstStyle/>
        <a:p>
          <a:endParaRPr lang="en-US"/>
        </a:p>
      </dgm:t>
    </dgm:pt>
    <dgm:pt modelId="{8D599FB1-A0E9-42A4-B52F-6D096E115FC0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 Logistic regression</a:t>
          </a:r>
        </a:p>
      </dgm:t>
    </dgm:pt>
    <dgm:pt modelId="{5442491A-3E0C-4009-9B08-B14EBA8E84C5}" type="parTrans" cxnId="{62E9EEA2-644C-4F0B-91BE-63843277C08D}">
      <dgm:prSet/>
      <dgm:spPr/>
      <dgm:t>
        <a:bodyPr/>
        <a:lstStyle/>
        <a:p>
          <a:endParaRPr lang="en-US"/>
        </a:p>
      </dgm:t>
    </dgm:pt>
    <dgm:pt modelId="{8737942C-1C4E-4638-8815-18DB33DF79C9}" type="sibTrans" cxnId="{62E9EEA2-644C-4F0B-91BE-63843277C08D}">
      <dgm:prSet/>
      <dgm:spPr/>
      <dgm:t>
        <a:bodyPr/>
        <a:lstStyle/>
        <a:p>
          <a:endParaRPr lang="en-US"/>
        </a:p>
      </dgm:t>
    </dgm:pt>
    <dgm:pt modelId="{526C1299-D3EE-434F-A5FA-09777A11CDF1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 Support Vector machine(SVM)</a:t>
          </a:r>
        </a:p>
      </dgm:t>
    </dgm:pt>
    <dgm:pt modelId="{09BC5261-E75B-40C7-949E-B1D37EDBB86B}" type="sibTrans" cxnId="{4982BBA0-4B56-408A-B859-833525F1663C}">
      <dgm:prSet/>
      <dgm:spPr/>
      <dgm:t>
        <a:bodyPr/>
        <a:lstStyle/>
        <a:p>
          <a:endParaRPr lang="en-US"/>
        </a:p>
      </dgm:t>
    </dgm:pt>
    <dgm:pt modelId="{31AE8968-8558-46B9-92C4-57568428DCBC}" type="parTrans" cxnId="{4982BBA0-4B56-408A-B859-833525F1663C}">
      <dgm:prSet/>
      <dgm:spPr/>
      <dgm:t>
        <a:bodyPr/>
        <a:lstStyle/>
        <a:p>
          <a:endParaRPr lang="en-US"/>
        </a:p>
      </dgm:t>
    </dgm:pt>
    <dgm:pt modelId="{CF6FE448-62CA-426C-AD8A-A8FF36EA2C7F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 Decision Tree</a:t>
          </a:r>
        </a:p>
      </dgm:t>
    </dgm:pt>
    <dgm:pt modelId="{9AB2FD23-6735-46B2-BE59-7E0F8B1BBF1B}" type="sibTrans" cxnId="{43868010-A1DA-4728-A142-852796AA5008}">
      <dgm:prSet/>
      <dgm:spPr/>
      <dgm:t>
        <a:bodyPr/>
        <a:lstStyle/>
        <a:p>
          <a:endParaRPr lang="en-US"/>
        </a:p>
      </dgm:t>
    </dgm:pt>
    <dgm:pt modelId="{1B63EFDD-239F-40F5-9495-9B9F4B06460A}" type="parTrans" cxnId="{43868010-A1DA-4728-A142-852796AA5008}">
      <dgm:prSet/>
      <dgm:spPr/>
      <dgm:t>
        <a:bodyPr/>
        <a:lstStyle/>
        <a:p>
          <a:endParaRPr lang="en-US"/>
        </a:p>
      </dgm:t>
    </dgm:pt>
    <dgm:pt modelId="{2F81CE4A-9D39-4EAB-A280-D1AA39359B39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 K-Nearest Neighbors</a:t>
          </a:r>
        </a:p>
      </dgm:t>
    </dgm:pt>
    <dgm:pt modelId="{155C3DD7-E4A5-4ADC-873D-54E34F541C4E}" type="sibTrans" cxnId="{4C697B37-3A5D-4310-9E36-7D2DD9B090EA}">
      <dgm:prSet/>
      <dgm:spPr/>
      <dgm:t>
        <a:bodyPr/>
        <a:lstStyle/>
        <a:p>
          <a:endParaRPr lang="en-US"/>
        </a:p>
      </dgm:t>
    </dgm:pt>
    <dgm:pt modelId="{6EB858DA-20F6-4DA7-B1F6-5171415E9003}" type="parTrans" cxnId="{4C697B37-3A5D-4310-9E36-7D2DD9B090EA}">
      <dgm:prSet/>
      <dgm:spPr/>
      <dgm:t>
        <a:bodyPr/>
        <a:lstStyle/>
        <a:p>
          <a:endParaRPr lang="en-US"/>
        </a:p>
      </dgm:t>
    </dgm:pt>
    <dgm:pt modelId="{678291A8-C0B8-4A85-A089-FEB46882BDF6}">
      <dgm:prSet/>
      <dgm:spPr/>
      <dgm:t>
        <a:bodyPr/>
        <a:lstStyle/>
        <a:p>
          <a:pPr>
            <a:buFont typeface="Wingdings" pitchFamily="2" charset="2"/>
            <a:buChar char="q"/>
          </a:pPr>
          <a:r>
            <a:rPr lang="en-US"/>
            <a:t> The </a:t>
          </a:r>
          <a:r>
            <a:rPr lang="en-US" dirty="0"/>
            <a:t>information is out in open-source Wikipedia. Using Web scrapping technique data is retrieved.</a:t>
          </a:r>
        </a:p>
      </dgm:t>
    </dgm:pt>
    <dgm:pt modelId="{979E281C-42DE-4489-AF8F-976F20230FCA}" type="sibTrans" cxnId="{E481F17C-FAEB-424B-9454-0554695ED1F7}">
      <dgm:prSet/>
      <dgm:spPr/>
      <dgm:t>
        <a:bodyPr/>
        <a:lstStyle/>
        <a:p>
          <a:endParaRPr lang="en-US"/>
        </a:p>
      </dgm:t>
    </dgm:pt>
    <dgm:pt modelId="{38970A4F-F052-4CC8-8FFE-CF49EC8B0643}" type="parTrans" cxnId="{E481F17C-FAEB-424B-9454-0554695ED1F7}">
      <dgm:prSet/>
      <dgm:spPr/>
      <dgm:t>
        <a:bodyPr/>
        <a:lstStyle/>
        <a:p>
          <a:endParaRPr lang="en-US"/>
        </a:p>
      </dgm:t>
    </dgm:pt>
    <dgm:pt modelId="{04373434-1BE1-934B-B4BF-E44F11A379DA}" type="pres">
      <dgm:prSet presAssocID="{1B4D34F7-0096-48F7-8A25-C04BEE1F7A11}" presName="linear" presStyleCnt="0">
        <dgm:presLayoutVars>
          <dgm:animLvl val="lvl"/>
          <dgm:resizeHandles val="exact"/>
        </dgm:presLayoutVars>
      </dgm:prSet>
      <dgm:spPr/>
    </dgm:pt>
    <dgm:pt modelId="{F0BE9CBA-609B-D846-BA4A-A7DAA0B48718}" type="pres">
      <dgm:prSet presAssocID="{D05576A3-CCC7-43E4-8A83-D88B1F8E1D6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E663B6F-A4FA-2843-9B6F-DE8B0B5AA838}" type="pres">
      <dgm:prSet presAssocID="{D05576A3-CCC7-43E4-8A83-D88B1F8E1D6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3868010-A1DA-4728-A142-852796AA5008}" srcId="{BDC0A9E7-F541-4E64-9858-13BC29838186}" destId="{CF6FE448-62CA-426C-AD8A-A8FF36EA2C7F}" srcOrd="2" destOrd="0" parTransId="{1B63EFDD-239F-40F5-9495-9B9F4B06460A}" sibTransId="{9AB2FD23-6735-46B2-BE59-7E0F8B1BBF1B}"/>
    <dgm:cxn modelId="{EDC7D222-3BAA-473C-BE07-808E0332DFBE}" srcId="{A4025815-1C36-4CE2-A688-FF2DF4B437AC}" destId="{BDC0A9E7-F541-4E64-9858-13BC29838186}" srcOrd="0" destOrd="0" parTransId="{6C38226E-C0DB-4385-AD4A-2575DBA8CCC9}" sibTransId="{8866B2BC-C491-48F8-9549-76B7ECD82850}"/>
    <dgm:cxn modelId="{98161525-5F0D-8F4A-83EF-5BC2ABD73EBF}" type="presOf" srcId="{BDC0A9E7-F541-4E64-9858-13BC29838186}" destId="{EE663B6F-A4FA-2843-9B6F-DE8B0B5AA838}" srcOrd="0" destOrd="9" presId="urn:microsoft.com/office/officeart/2005/8/layout/vList2"/>
    <dgm:cxn modelId="{E89C8E2C-3854-4192-BD62-75003B36CF90}" srcId="{D05576A3-CCC7-43E4-8A83-D88B1F8E1D6A}" destId="{F0D62BFC-F283-432A-A0ED-565F826B2A17}" srcOrd="1" destOrd="0" parTransId="{0532495E-C65A-415D-A244-468EA398CB98}" sibTransId="{0427992D-BBE1-4F2E-A51D-BA254755A667}"/>
    <dgm:cxn modelId="{8D16892D-D6BF-4847-BDF2-9D400A7DEA39}" type="presOf" srcId="{44071A7C-5070-41E0-A0F7-732199C957EF}" destId="{EE663B6F-A4FA-2843-9B6F-DE8B0B5AA838}" srcOrd="0" destOrd="4" presId="urn:microsoft.com/office/officeart/2005/8/layout/vList2"/>
    <dgm:cxn modelId="{53C96E31-8E74-4D37-BBC2-FFA11AB7ABEB}" srcId="{F0D62BFC-F283-432A-A0ED-565F826B2A17}" destId="{63EFC801-CC1E-4D5D-9547-7B815ADA6849}" srcOrd="1" destOrd="0" parTransId="{F8D7BFD3-4F13-480E-9B42-0EE741F9F582}" sibTransId="{9B2AD139-D057-45B8-ADA6-20752D51DE6F}"/>
    <dgm:cxn modelId="{4C523135-7E8C-F242-84AC-924AEF06DD7B}" type="presOf" srcId="{678291A8-C0B8-4A85-A089-FEB46882BDF6}" destId="{EE663B6F-A4FA-2843-9B6F-DE8B0B5AA838}" srcOrd="0" destOrd="2" presId="urn:microsoft.com/office/officeart/2005/8/layout/vList2"/>
    <dgm:cxn modelId="{4C697B37-3A5D-4310-9E36-7D2DD9B090EA}" srcId="{BDC0A9E7-F541-4E64-9858-13BC29838186}" destId="{2F81CE4A-9D39-4EAB-A280-D1AA39359B39}" srcOrd="3" destOrd="0" parTransId="{6EB858DA-20F6-4DA7-B1F6-5171415E9003}" sibTransId="{155C3DD7-E4A5-4ADC-873D-54E34F541C4E}"/>
    <dgm:cxn modelId="{DA7C354C-D2CB-0145-8DF3-BA5651E5E905}" type="presOf" srcId="{D05576A3-CCC7-43E4-8A83-D88B1F8E1D6A}" destId="{F0BE9CBA-609B-D846-BA4A-A7DAA0B48718}" srcOrd="0" destOrd="0" presId="urn:microsoft.com/office/officeart/2005/8/layout/vList2"/>
    <dgm:cxn modelId="{B098EF4D-1E9F-4144-BE2B-54861D315FF9}" type="presOf" srcId="{F0D62BFC-F283-432A-A0ED-565F826B2A17}" destId="{EE663B6F-A4FA-2843-9B6F-DE8B0B5AA838}" srcOrd="0" destOrd="3" presId="urn:microsoft.com/office/officeart/2005/8/layout/vList2"/>
    <dgm:cxn modelId="{C2AB3B4F-6AF1-411E-BDBD-D4DC098146A2}" srcId="{78CE67AA-625E-4792-BBC5-B2FA55F457A4}" destId="{E01A4ADF-886A-4687-A441-F0DEEC491ED4}" srcOrd="0" destOrd="0" parTransId="{4D3D9973-FBF5-4C02-B080-D3DA392FD550}" sibTransId="{9A858DF4-0D5D-4E8E-AC4D-3FD74A5A3837}"/>
    <dgm:cxn modelId="{A905B353-DAF9-BA45-BECF-F09F5A3F1105}" type="presOf" srcId="{8D599FB1-A0E9-42A4-B52F-6D096E115FC0}" destId="{EE663B6F-A4FA-2843-9B6F-DE8B0B5AA838}" srcOrd="0" destOrd="10" presId="urn:microsoft.com/office/officeart/2005/8/layout/vList2"/>
    <dgm:cxn modelId="{018CAD57-4DBA-5B42-81FA-C53BDE45464F}" type="presOf" srcId="{A4025815-1C36-4CE2-A688-FF2DF4B437AC}" destId="{EE663B6F-A4FA-2843-9B6F-DE8B0B5AA838}" srcOrd="0" destOrd="8" presId="urn:microsoft.com/office/officeart/2005/8/layout/vList2"/>
    <dgm:cxn modelId="{925A4767-7B61-A146-BC0F-D39900E30164}" type="presOf" srcId="{1B4D34F7-0096-48F7-8A25-C04BEE1F7A11}" destId="{04373434-1BE1-934B-B4BF-E44F11A379DA}" srcOrd="0" destOrd="0" presId="urn:microsoft.com/office/officeart/2005/8/layout/vList2"/>
    <dgm:cxn modelId="{95F56577-BBBC-3044-886E-8286283D93CE}" type="presOf" srcId="{708BF585-4A2A-4250-8E2D-D9F439DEBDF8}" destId="{EE663B6F-A4FA-2843-9B6F-DE8B0B5AA838}" srcOrd="0" destOrd="7" presId="urn:microsoft.com/office/officeart/2005/8/layout/vList2"/>
    <dgm:cxn modelId="{E481F17C-FAEB-424B-9454-0554695ED1F7}" srcId="{78CE67AA-625E-4792-BBC5-B2FA55F457A4}" destId="{678291A8-C0B8-4A85-A089-FEB46882BDF6}" srcOrd="1" destOrd="0" parTransId="{38970A4F-F052-4CC8-8FFE-CF49EC8B0643}" sibTransId="{979E281C-42DE-4489-AF8F-976F20230FCA}"/>
    <dgm:cxn modelId="{C23DBC83-970A-C94C-A115-D6CAACC9AAE7}" type="presOf" srcId="{2F81CE4A-9D39-4EAB-A280-D1AA39359B39}" destId="{EE663B6F-A4FA-2843-9B6F-DE8B0B5AA838}" srcOrd="0" destOrd="13" presId="urn:microsoft.com/office/officeart/2005/8/layout/vList2"/>
    <dgm:cxn modelId="{CF187E93-54F1-4810-AE5C-BDDACE85BFD9}" srcId="{D05576A3-CCC7-43E4-8A83-D88B1F8E1D6A}" destId="{708BF585-4A2A-4250-8E2D-D9F439DEBDF8}" srcOrd="3" destOrd="0" parTransId="{8D7D4B51-076D-4630-B1DF-25B2BA37752F}" sibTransId="{EB200E47-CB73-44CB-86C4-131B1B1C9724}"/>
    <dgm:cxn modelId="{03FACC98-D952-4B42-A489-D8C08EF7D6EE}" type="presOf" srcId="{78CE67AA-625E-4792-BBC5-B2FA55F457A4}" destId="{EE663B6F-A4FA-2843-9B6F-DE8B0B5AA838}" srcOrd="0" destOrd="0" presId="urn:microsoft.com/office/officeart/2005/8/layout/vList2"/>
    <dgm:cxn modelId="{4982BBA0-4B56-408A-B859-833525F1663C}" srcId="{BDC0A9E7-F541-4E64-9858-13BC29838186}" destId="{526C1299-D3EE-434F-A5FA-09777A11CDF1}" srcOrd="1" destOrd="0" parTransId="{31AE8968-8558-46B9-92C4-57568428DCBC}" sibTransId="{09BC5261-E75B-40C7-949E-B1D37EDBB86B}"/>
    <dgm:cxn modelId="{62E9EEA2-644C-4F0B-91BE-63843277C08D}" srcId="{BDC0A9E7-F541-4E64-9858-13BC29838186}" destId="{8D599FB1-A0E9-42A4-B52F-6D096E115FC0}" srcOrd="0" destOrd="0" parTransId="{5442491A-3E0C-4009-9B08-B14EBA8E84C5}" sibTransId="{8737942C-1C4E-4638-8815-18DB33DF79C9}"/>
    <dgm:cxn modelId="{9D78D3A5-663D-1646-816E-60C8565C6DAF}" type="presOf" srcId="{63EFC801-CC1E-4D5D-9547-7B815ADA6849}" destId="{EE663B6F-A4FA-2843-9B6F-DE8B0B5AA838}" srcOrd="0" destOrd="5" presId="urn:microsoft.com/office/officeart/2005/8/layout/vList2"/>
    <dgm:cxn modelId="{4EBE20A7-2AE1-4368-B8DF-AF295CD01DED}" srcId="{1B4D34F7-0096-48F7-8A25-C04BEE1F7A11}" destId="{D05576A3-CCC7-43E4-8A83-D88B1F8E1D6A}" srcOrd="0" destOrd="0" parTransId="{389397FD-65C2-44A4-95A3-1B44ED52A289}" sibTransId="{6A0FF531-3D4D-42C7-8A5F-873FB9B1BD66}"/>
    <dgm:cxn modelId="{6074FCAE-F779-A149-9267-7E769DD1B1E6}" type="presOf" srcId="{E01A4ADF-886A-4687-A441-F0DEEC491ED4}" destId="{EE663B6F-A4FA-2843-9B6F-DE8B0B5AA838}" srcOrd="0" destOrd="1" presId="urn:microsoft.com/office/officeart/2005/8/layout/vList2"/>
    <dgm:cxn modelId="{EB9751BB-DEBC-7A41-9B08-C35E7FE94EE5}" type="presOf" srcId="{526C1299-D3EE-434F-A5FA-09777A11CDF1}" destId="{EE663B6F-A4FA-2843-9B6F-DE8B0B5AA838}" srcOrd="0" destOrd="11" presId="urn:microsoft.com/office/officeart/2005/8/layout/vList2"/>
    <dgm:cxn modelId="{3FAD36D7-48D1-4E67-9722-E8B94A4953D0}" srcId="{D05576A3-CCC7-43E4-8A83-D88B1F8E1D6A}" destId="{8E89FFF0-9FB1-4D24-8C7C-C2E35A0ADDA5}" srcOrd="2" destOrd="0" parTransId="{18B3AA59-9DBE-489A-A1DE-F28D3EFFE7C0}" sibTransId="{F6831781-2FEC-40BE-AE69-60A74A8ECD46}"/>
    <dgm:cxn modelId="{B0B11AE2-8248-47C8-AF68-4B019643E74F}" srcId="{F0D62BFC-F283-432A-A0ED-565F826B2A17}" destId="{44071A7C-5070-41E0-A0F7-732199C957EF}" srcOrd="0" destOrd="0" parTransId="{9E241E6C-00B1-45AF-8826-1EEBA6A8D2BF}" sibTransId="{98479004-F037-4CD0-A4A7-F8515A353CD7}"/>
    <dgm:cxn modelId="{077BA3E3-7E9B-164E-9B96-B2FB321382E3}" type="presOf" srcId="{CF6FE448-62CA-426C-AD8A-A8FF36EA2C7F}" destId="{EE663B6F-A4FA-2843-9B6F-DE8B0B5AA838}" srcOrd="0" destOrd="12" presId="urn:microsoft.com/office/officeart/2005/8/layout/vList2"/>
    <dgm:cxn modelId="{0B2F8DED-9E47-D542-8A0D-6B75FDE9B9C7}" type="presOf" srcId="{8E89FFF0-9FB1-4D24-8C7C-C2E35A0ADDA5}" destId="{EE663B6F-A4FA-2843-9B6F-DE8B0B5AA838}" srcOrd="0" destOrd="6" presId="urn:microsoft.com/office/officeart/2005/8/layout/vList2"/>
    <dgm:cxn modelId="{9E052CEF-D772-4960-B71B-547382B5BED5}" srcId="{D05576A3-CCC7-43E4-8A83-D88B1F8E1D6A}" destId="{78CE67AA-625E-4792-BBC5-B2FA55F457A4}" srcOrd="0" destOrd="0" parTransId="{7815ACFC-890E-4906-B285-AC405CADBE9A}" sibTransId="{9C4B4A3A-451B-4ED7-B4D3-89B08E224DD3}"/>
    <dgm:cxn modelId="{B17B5DFA-BE26-4EB3-8A36-91DE3690F60E}" srcId="{D05576A3-CCC7-43E4-8A83-D88B1F8E1D6A}" destId="{A4025815-1C36-4CE2-A688-FF2DF4B437AC}" srcOrd="4" destOrd="0" parTransId="{ACAAA81A-1E2C-4BC8-AD0B-6619C29CEB30}" sibTransId="{455A5DD8-9631-4667-995D-408DB259DA74}"/>
    <dgm:cxn modelId="{BE53EF35-34E4-264A-AC52-4381509C1B7B}" type="presParOf" srcId="{04373434-1BE1-934B-B4BF-E44F11A379DA}" destId="{F0BE9CBA-609B-D846-BA4A-A7DAA0B48718}" srcOrd="0" destOrd="0" presId="urn:microsoft.com/office/officeart/2005/8/layout/vList2"/>
    <dgm:cxn modelId="{E4CC8418-0BDA-2548-898D-A5A9145382E6}" type="presParOf" srcId="{04373434-1BE1-934B-B4BF-E44F11A379DA}" destId="{EE663B6F-A4FA-2843-9B6F-DE8B0B5AA83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D401D9-9EBB-DB48-9A74-5FCDCAD6C16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47F2D1-EBAF-304E-ACCC-EBBD316CCC7D}">
      <dgm:prSet phldrT="[Text]"/>
      <dgm:spPr/>
      <dgm:t>
        <a:bodyPr/>
        <a:lstStyle/>
        <a:p>
          <a:r>
            <a:rPr lang="en-US" dirty="0"/>
            <a:t>Request rocket launch data from Space X API</a:t>
          </a:r>
        </a:p>
      </dgm:t>
    </dgm:pt>
    <dgm:pt modelId="{27A9D6D3-92E6-274F-B12F-71C0B2D596CA}" type="parTrans" cxnId="{E0D62793-7499-D447-A45F-991066507C35}">
      <dgm:prSet/>
      <dgm:spPr/>
      <dgm:t>
        <a:bodyPr/>
        <a:lstStyle/>
        <a:p>
          <a:endParaRPr lang="en-US"/>
        </a:p>
      </dgm:t>
    </dgm:pt>
    <dgm:pt modelId="{AA7AC36E-170B-DE4F-A79B-5DA156BEFF3F}" type="sibTrans" cxnId="{E0D62793-7499-D447-A45F-991066507C35}">
      <dgm:prSet/>
      <dgm:spPr/>
      <dgm:t>
        <a:bodyPr/>
        <a:lstStyle/>
        <a:p>
          <a:endParaRPr lang="en-US"/>
        </a:p>
      </dgm:t>
    </dgm:pt>
    <dgm:pt modelId="{FC866D09-550B-804F-88E5-1147AC15FB65}">
      <dgm:prSet phldrT="[Text]"/>
      <dgm:spPr/>
      <dgm:t>
        <a:bodyPr/>
        <a:lstStyle/>
        <a:p>
          <a:r>
            <a:rPr lang="en-US" dirty="0">
              <a:sym typeface="Wingdings" pitchFamily="2" charset="2"/>
            </a:rPr>
            <a:t>using .</a:t>
          </a:r>
          <a:r>
            <a:rPr lang="en-US" dirty="0" err="1">
              <a:sym typeface="Wingdings" pitchFamily="2" charset="2"/>
            </a:rPr>
            <a:t>json</a:t>
          </a:r>
          <a:r>
            <a:rPr lang="en-US" dirty="0">
              <a:sym typeface="Wingdings" pitchFamily="2" charset="2"/>
            </a:rPr>
            <a:t>() method data covert to </a:t>
          </a:r>
          <a:r>
            <a:rPr lang="en-US" dirty="0" err="1">
              <a:sym typeface="Wingdings" pitchFamily="2" charset="2"/>
            </a:rPr>
            <a:t>dataframe</a:t>
          </a:r>
          <a:r>
            <a:rPr lang="en-US" dirty="0">
              <a:sym typeface="Wingdings" pitchFamily="2" charset="2"/>
            </a:rPr>
            <a:t> and normalized using .</a:t>
          </a:r>
          <a:r>
            <a:rPr lang="en-US" dirty="0" err="1">
              <a:sym typeface="Wingdings" pitchFamily="2" charset="2"/>
            </a:rPr>
            <a:t>json_normalize</a:t>
          </a:r>
          <a:r>
            <a:rPr lang="en-US" dirty="0">
              <a:sym typeface="Wingdings" pitchFamily="2" charset="2"/>
            </a:rPr>
            <a:t>() </a:t>
          </a:r>
          <a:endParaRPr lang="en-US" dirty="0"/>
        </a:p>
      </dgm:t>
    </dgm:pt>
    <dgm:pt modelId="{D8EE7E53-2059-A441-81AA-3A371374C388}" type="parTrans" cxnId="{171D7ADB-9026-2B4A-AA92-B4B5C589FF16}">
      <dgm:prSet/>
      <dgm:spPr/>
      <dgm:t>
        <a:bodyPr/>
        <a:lstStyle/>
        <a:p>
          <a:endParaRPr lang="en-US"/>
        </a:p>
      </dgm:t>
    </dgm:pt>
    <dgm:pt modelId="{B106081A-F7C2-B541-AE6E-B073B30D9EFC}" type="sibTrans" cxnId="{171D7ADB-9026-2B4A-AA92-B4B5C589FF16}">
      <dgm:prSet/>
      <dgm:spPr/>
      <dgm:t>
        <a:bodyPr/>
        <a:lstStyle/>
        <a:p>
          <a:endParaRPr lang="en-US"/>
        </a:p>
      </dgm:t>
    </dgm:pt>
    <dgm:pt modelId="{23D4F56A-B070-F142-A149-E5CFEF7CB926}">
      <dgm:prSet phldrT="[Text]"/>
      <dgm:spPr/>
      <dgm:t>
        <a:bodyPr/>
        <a:lstStyle/>
        <a:p>
          <a:r>
            <a:rPr lang="en-US" dirty="0">
              <a:sym typeface="Wingdings" pitchFamily="2" charset="2"/>
            </a:rPr>
            <a:t>by using various functions the necessary data is being extracted </a:t>
          </a:r>
          <a:endParaRPr lang="en-US" dirty="0"/>
        </a:p>
      </dgm:t>
    </dgm:pt>
    <dgm:pt modelId="{C89F3CD7-965F-6044-AB54-9A97F4E5CA2C}" type="parTrans" cxnId="{FDCDC7B1-E241-1149-A046-7942C636A638}">
      <dgm:prSet/>
      <dgm:spPr/>
      <dgm:t>
        <a:bodyPr/>
        <a:lstStyle/>
        <a:p>
          <a:endParaRPr lang="en-US"/>
        </a:p>
      </dgm:t>
    </dgm:pt>
    <dgm:pt modelId="{D23A35E0-4DD0-5340-9873-9C6E3D012931}" type="sibTrans" cxnId="{FDCDC7B1-E241-1149-A046-7942C636A638}">
      <dgm:prSet/>
      <dgm:spPr/>
      <dgm:t>
        <a:bodyPr/>
        <a:lstStyle/>
        <a:p>
          <a:endParaRPr lang="en-US"/>
        </a:p>
      </dgm:t>
    </dgm:pt>
    <dgm:pt modelId="{A912A26D-B123-F34F-9873-94392C413CEC}">
      <dgm:prSet phldrT="[Text]"/>
      <dgm:spPr/>
      <dgm:t>
        <a:bodyPr/>
        <a:lstStyle/>
        <a:p>
          <a:r>
            <a:rPr lang="en-US" dirty="0">
              <a:sym typeface="Wingdings" pitchFamily="2" charset="2"/>
            </a:rPr>
            <a:t>constructing dictionary from data </a:t>
          </a:r>
          <a:endParaRPr lang="en-US" dirty="0"/>
        </a:p>
      </dgm:t>
    </dgm:pt>
    <dgm:pt modelId="{9273DE76-820B-924D-91AC-355C202A148E}" type="parTrans" cxnId="{A480A897-9DF6-2D4B-8705-A58F0945FE04}">
      <dgm:prSet/>
      <dgm:spPr/>
      <dgm:t>
        <a:bodyPr/>
        <a:lstStyle/>
        <a:p>
          <a:endParaRPr lang="en-US"/>
        </a:p>
      </dgm:t>
    </dgm:pt>
    <dgm:pt modelId="{9AE0BCCB-D4A8-2A45-BCFD-016A6317311E}" type="sibTrans" cxnId="{A480A897-9DF6-2D4B-8705-A58F0945FE04}">
      <dgm:prSet/>
      <dgm:spPr/>
      <dgm:t>
        <a:bodyPr/>
        <a:lstStyle/>
        <a:p>
          <a:endParaRPr lang="en-US"/>
        </a:p>
      </dgm:t>
    </dgm:pt>
    <dgm:pt modelId="{55FE63B6-64C8-4E4D-98E4-693109E0A876}">
      <dgm:prSet phldrT="[Text]"/>
      <dgm:spPr/>
      <dgm:t>
        <a:bodyPr/>
        <a:lstStyle/>
        <a:p>
          <a:r>
            <a:rPr lang="en-US" dirty="0">
              <a:sym typeface="Wingdings" pitchFamily="2" charset="2"/>
            </a:rPr>
            <a:t>transforming dictionary to </a:t>
          </a:r>
          <a:r>
            <a:rPr lang="en-US" dirty="0" err="1">
              <a:sym typeface="Wingdings" pitchFamily="2" charset="2"/>
            </a:rPr>
            <a:t>DataFrame</a:t>
          </a:r>
          <a:r>
            <a:rPr lang="en-US" dirty="0">
              <a:sym typeface="Wingdings" pitchFamily="2" charset="2"/>
            </a:rPr>
            <a:t> </a:t>
          </a:r>
          <a:endParaRPr lang="en-US" dirty="0"/>
        </a:p>
      </dgm:t>
    </dgm:pt>
    <dgm:pt modelId="{6A2304E8-5903-1845-842C-4BEAAE2B27BC}" type="parTrans" cxnId="{4E8F504D-8CEC-414D-8B1F-FBBC89F5C2F9}">
      <dgm:prSet/>
      <dgm:spPr/>
      <dgm:t>
        <a:bodyPr/>
        <a:lstStyle/>
        <a:p>
          <a:endParaRPr lang="en-US"/>
        </a:p>
      </dgm:t>
    </dgm:pt>
    <dgm:pt modelId="{5B641BB9-6381-7045-BCA0-7497DF5A5A87}" type="sibTrans" cxnId="{4E8F504D-8CEC-414D-8B1F-FBBC89F5C2F9}">
      <dgm:prSet/>
      <dgm:spPr/>
      <dgm:t>
        <a:bodyPr/>
        <a:lstStyle/>
        <a:p>
          <a:endParaRPr lang="en-US"/>
        </a:p>
      </dgm:t>
    </dgm:pt>
    <dgm:pt modelId="{A5942D73-8700-FD46-9047-055607399965}">
      <dgm:prSet phldrT="[Text]"/>
      <dgm:spPr/>
      <dgm:t>
        <a:bodyPr/>
        <a:lstStyle/>
        <a:p>
          <a:r>
            <a:rPr lang="en-US" dirty="0">
              <a:sym typeface="Wingdings" pitchFamily="2" charset="2"/>
            </a:rPr>
            <a:t>Filter data for only rockets launched by Falcon 9</a:t>
          </a:r>
          <a:endParaRPr lang="en-US" dirty="0"/>
        </a:p>
      </dgm:t>
    </dgm:pt>
    <dgm:pt modelId="{0293644D-7B98-DF4F-8BE8-308A5B000364}" type="parTrans" cxnId="{91263ACF-28EC-D94E-B70C-D17C834E3B0B}">
      <dgm:prSet/>
      <dgm:spPr/>
      <dgm:t>
        <a:bodyPr/>
        <a:lstStyle/>
        <a:p>
          <a:endParaRPr lang="en-US"/>
        </a:p>
      </dgm:t>
    </dgm:pt>
    <dgm:pt modelId="{95297D4F-9311-2647-AB43-B3A41CC25315}" type="sibTrans" cxnId="{91263ACF-28EC-D94E-B70C-D17C834E3B0B}">
      <dgm:prSet/>
      <dgm:spPr/>
      <dgm:t>
        <a:bodyPr/>
        <a:lstStyle/>
        <a:p>
          <a:endParaRPr lang="en-US"/>
        </a:p>
      </dgm:t>
    </dgm:pt>
    <dgm:pt modelId="{981DF5CD-8D09-C742-8DE9-349DB90C7775}">
      <dgm:prSet phldrT="[Text]"/>
      <dgm:spPr/>
      <dgm:t>
        <a:bodyPr/>
        <a:lstStyle/>
        <a:p>
          <a:r>
            <a:rPr lang="en-US" dirty="0">
              <a:sym typeface="Wingdings" pitchFamily="2" charset="2"/>
            </a:rPr>
            <a:t>Replacing the missing values of the column by the mean of the column </a:t>
          </a:r>
          <a:endParaRPr lang="en-US" dirty="0"/>
        </a:p>
      </dgm:t>
    </dgm:pt>
    <dgm:pt modelId="{E5FF372F-9627-704A-859D-725A5EA98842}" type="parTrans" cxnId="{D24653FC-C986-504D-B71F-4F7C80A2B394}">
      <dgm:prSet/>
      <dgm:spPr/>
      <dgm:t>
        <a:bodyPr/>
        <a:lstStyle/>
        <a:p>
          <a:endParaRPr lang="en-US"/>
        </a:p>
      </dgm:t>
    </dgm:pt>
    <dgm:pt modelId="{8745FE0D-3959-F948-A706-EF011A36C4D4}" type="sibTrans" cxnId="{D24653FC-C986-504D-B71F-4F7C80A2B394}">
      <dgm:prSet/>
      <dgm:spPr/>
      <dgm:t>
        <a:bodyPr/>
        <a:lstStyle/>
        <a:p>
          <a:endParaRPr lang="en-US"/>
        </a:p>
      </dgm:t>
    </dgm:pt>
    <dgm:pt modelId="{42C44FA4-BDA3-E243-A806-C418C5B46C2C}">
      <dgm:prSet phldrT="[Text]"/>
      <dgm:spPr/>
      <dgm:t>
        <a:bodyPr/>
        <a:lstStyle/>
        <a:p>
          <a:r>
            <a:rPr lang="en-US" dirty="0">
              <a:sym typeface="Wingdings" pitchFamily="2" charset="2"/>
            </a:rPr>
            <a:t>Export data to csv</a:t>
          </a:r>
          <a:endParaRPr lang="en-US" dirty="0"/>
        </a:p>
      </dgm:t>
    </dgm:pt>
    <dgm:pt modelId="{304BF6D9-7555-284E-A92A-5E3F3A3DD732}" type="parTrans" cxnId="{144CA713-BBCE-074C-BEEA-B6E9826AC642}">
      <dgm:prSet/>
      <dgm:spPr/>
      <dgm:t>
        <a:bodyPr/>
        <a:lstStyle/>
        <a:p>
          <a:endParaRPr lang="en-US"/>
        </a:p>
      </dgm:t>
    </dgm:pt>
    <dgm:pt modelId="{99A908F2-DA05-8944-90FD-9B0F82E3F082}" type="sibTrans" cxnId="{144CA713-BBCE-074C-BEEA-B6E9826AC642}">
      <dgm:prSet/>
      <dgm:spPr/>
      <dgm:t>
        <a:bodyPr/>
        <a:lstStyle/>
        <a:p>
          <a:endParaRPr lang="en-US"/>
        </a:p>
      </dgm:t>
    </dgm:pt>
    <dgm:pt modelId="{3B2886FC-2D33-3E48-BA5B-BD06DC498F92}" type="pres">
      <dgm:prSet presAssocID="{73D401D9-9EBB-DB48-9A74-5FCDCAD6C166}" presName="Name0" presStyleCnt="0">
        <dgm:presLayoutVars>
          <dgm:dir/>
          <dgm:resizeHandles val="exact"/>
        </dgm:presLayoutVars>
      </dgm:prSet>
      <dgm:spPr/>
    </dgm:pt>
    <dgm:pt modelId="{E06828F5-B5BE-CB48-8CF7-95342D73ACEF}" type="pres">
      <dgm:prSet presAssocID="{AF47F2D1-EBAF-304E-ACCC-EBBD316CCC7D}" presName="node" presStyleLbl="node1" presStyleIdx="0" presStyleCnt="8">
        <dgm:presLayoutVars>
          <dgm:bulletEnabled val="1"/>
        </dgm:presLayoutVars>
      </dgm:prSet>
      <dgm:spPr/>
    </dgm:pt>
    <dgm:pt modelId="{11703780-39B1-774E-9D60-5581A8548888}" type="pres">
      <dgm:prSet presAssocID="{AA7AC36E-170B-DE4F-A79B-5DA156BEFF3F}" presName="sibTrans" presStyleLbl="sibTrans1D1" presStyleIdx="0" presStyleCnt="7"/>
      <dgm:spPr/>
    </dgm:pt>
    <dgm:pt modelId="{D137C06B-BA3B-DE49-9E01-868B9A16A001}" type="pres">
      <dgm:prSet presAssocID="{AA7AC36E-170B-DE4F-A79B-5DA156BEFF3F}" presName="connectorText" presStyleLbl="sibTrans1D1" presStyleIdx="0" presStyleCnt="7"/>
      <dgm:spPr/>
    </dgm:pt>
    <dgm:pt modelId="{A290E59C-092E-3F48-ACDF-67766A4CD99D}" type="pres">
      <dgm:prSet presAssocID="{FC866D09-550B-804F-88E5-1147AC15FB65}" presName="node" presStyleLbl="node1" presStyleIdx="1" presStyleCnt="8">
        <dgm:presLayoutVars>
          <dgm:bulletEnabled val="1"/>
        </dgm:presLayoutVars>
      </dgm:prSet>
      <dgm:spPr/>
    </dgm:pt>
    <dgm:pt modelId="{6CC23206-1CB9-DF42-9527-30FE830AEAD9}" type="pres">
      <dgm:prSet presAssocID="{B106081A-F7C2-B541-AE6E-B073B30D9EFC}" presName="sibTrans" presStyleLbl="sibTrans1D1" presStyleIdx="1" presStyleCnt="7"/>
      <dgm:spPr/>
    </dgm:pt>
    <dgm:pt modelId="{A91C5DF9-79D2-F84A-BCF0-6C17F5A3A8FB}" type="pres">
      <dgm:prSet presAssocID="{B106081A-F7C2-B541-AE6E-B073B30D9EFC}" presName="connectorText" presStyleLbl="sibTrans1D1" presStyleIdx="1" presStyleCnt="7"/>
      <dgm:spPr/>
    </dgm:pt>
    <dgm:pt modelId="{8B69EFCB-F0F7-6649-B850-59A0C16BA578}" type="pres">
      <dgm:prSet presAssocID="{23D4F56A-B070-F142-A149-E5CFEF7CB926}" presName="node" presStyleLbl="node1" presStyleIdx="2" presStyleCnt="8">
        <dgm:presLayoutVars>
          <dgm:bulletEnabled val="1"/>
        </dgm:presLayoutVars>
      </dgm:prSet>
      <dgm:spPr/>
    </dgm:pt>
    <dgm:pt modelId="{CA20E79B-99AE-7948-ABDD-C9D48FD4A7C1}" type="pres">
      <dgm:prSet presAssocID="{D23A35E0-4DD0-5340-9873-9C6E3D012931}" presName="sibTrans" presStyleLbl="sibTrans1D1" presStyleIdx="2" presStyleCnt="7"/>
      <dgm:spPr/>
    </dgm:pt>
    <dgm:pt modelId="{37A335FC-CDAD-FA48-AA7E-CCB65BBA0966}" type="pres">
      <dgm:prSet presAssocID="{D23A35E0-4DD0-5340-9873-9C6E3D012931}" presName="connectorText" presStyleLbl="sibTrans1D1" presStyleIdx="2" presStyleCnt="7"/>
      <dgm:spPr/>
    </dgm:pt>
    <dgm:pt modelId="{BE1CFDA3-E7EE-C742-918E-D9A455EA0BC5}" type="pres">
      <dgm:prSet presAssocID="{A912A26D-B123-F34F-9873-94392C413CEC}" presName="node" presStyleLbl="node1" presStyleIdx="3" presStyleCnt="8">
        <dgm:presLayoutVars>
          <dgm:bulletEnabled val="1"/>
        </dgm:presLayoutVars>
      </dgm:prSet>
      <dgm:spPr/>
    </dgm:pt>
    <dgm:pt modelId="{0F1E3F25-1BBE-B641-9650-A65008F5AC46}" type="pres">
      <dgm:prSet presAssocID="{9AE0BCCB-D4A8-2A45-BCFD-016A6317311E}" presName="sibTrans" presStyleLbl="sibTrans1D1" presStyleIdx="3" presStyleCnt="7"/>
      <dgm:spPr/>
    </dgm:pt>
    <dgm:pt modelId="{34EBD4D4-D7A1-C440-AD0D-8767DD292BA7}" type="pres">
      <dgm:prSet presAssocID="{9AE0BCCB-D4A8-2A45-BCFD-016A6317311E}" presName="connectorText" presStyleLbl="sibTrans1D1" presStyleIdx="3" presStyleCnt="7"/>
      <dgm:spPr/>
    </dgm:pt>
    <dgm:pt modelId="{241FEC2B-1260-3545-AFC2-D4E359737233}" type="pres">
      <dgm:prSet presAssocID="{55FE63B6-64C8-4E4D-98E4-693109E0A876}" presName="node" presStyleLbl="node1" presStyleIdx="4" presStyleCnt="8">
        <dgm:presLayoutVars>
          <dgm:bulletEnabled val="1"/>
        </dgm:presLayoutVars>
      </dgm:prSet>
      <dgm:spPr/>
    </dgm:pt>
    <dgm:pt modelId="{DBCA3631-A685-0642-B8D2-2FE08471427F}" type="pres">
      <dgm:prSet presAssocID="{5B641BB9-6381-7045-BCA0-7497DF5A5A87}" presName="sibTrans" presStyleLbl="sibTrans1D1" presStyleIdx="4" presStyleCnt="7"/>
      <dgm:spPr/>
    </dgm:pt>
    <dgm:pt modelId="{5F8E91C5-EE95-3E49-83A7-1E87C37DADAB}" type="pres">
      <dgm:prSet presAssocID="{5B641BB9-6381-7045-BCA0-7497DF5A5A87}" presName="connectorText" presStyleLbl="sibTrans1D1" presStyleIdx="4" presStyleCnt="7"/>
      <dgm:spPr/>
    </dgm:pt>
    <dgm:pt modelId="{11405278-BFAD-D142-B8B8-9E7D510DC6BD}" type="pres">
      <dgm:prSet presAssocID="{A5942D73-8700-FD46-9047-055607399965}" presName="node" presStyleLbl="node1" presStyleIdx="5" presStyleCnt="8">
        <dgm:presLayoutVars>
          <dgm:bulletEnabled val="1"/>
        </dgm:presLayoutVars>
      </dgm:prSet>
      <dgm:spPr/>
    </dgm:pt>
    <dgm:pt modelId="{D4A26284-A73B-3B41-B430-AE729DD8986A}" type="pres">
      <dgm:prSet presAssocID="{95297D4F-9311-2647-AB43-B3A41CC25315}" presName="sibTrans" presStyleLbl="sibTrans1D1" presStyleIdx="5" presStyleCnt="7"/>
      <dgm:spPr/>
    </dgm:pt>
    <dgm:pt modelId="{DDF2F42B-FC38-E84F-9250-C0CCFC4DA335}" type="pres">
      <dgm:prSet presAssocID="{95297D4F-9311-2647-AB43-B3A41CC25315}" presName="connectorText" presStyleLbl="sibTrans1D1" presStyleIdx="5" presStyleCnt="7"/>
      <dgm:spPr/>
    </dgm:pt>
    <dgm:pt modelId="{9940C9D5-D344-D04C-8328-B1B659006DF5}" type="pres">
      <dgm:prSet presAssocID="{981DF5CD-8D09-C742-8DE9-349DB90C7775}" presName="node" presStyleLbl="node1" presStyleIdx="6" presStyleCnt="8">
        <dgm:presLayoutVars>
          <dgm:bulletEnabled val="1"/>
        </dgm:presLayoutVars>
      </dgm:prSet>
      <dgm:spPr/>
    </dgm:pt>
    <dgm:pt modelId="{29FA943C-51E9-0D45-A890-8FCA2F29C840}" type="pres">
      <dgm:prSet presAssocID="{8745FE0D-3959-F948-A706-EF011A36C4D4}" presName="sibTrans" presStyleLbl="sibTrans1D1" presStyleIdx="6" presStyleCnt="7"/>
      <dgm:spPr/>
    </dgm:pt>
    <dgm:pt modelId="{258A6856-CA56-FC47-923B-B780FF366214}" type="pres">
      <dgm:prSet presAssocID="{8745FE0D-3959-F948-A706-EF011A36C4D4}" presName="connectorText" presStyleLbl="sibTrans1D1" presStyleIdx="6" presStyleCnt="7"/>
      <dgm:spPr/>
    </dgm:pt>
    <dgm:pt modelId="{26C1569A-3777-694E-BA51-5C3A56DFA6C4}" type="pres">
      <dgm:prSet presAssocID="{42C44FA4-BDA3-E243-A806-C418C5B46C2C}" presName="node" presStyleLbl="node1" presStyleIdx="7" presStyleCnt="8">
        <dgm:presLayoutVars>
          <dgm:bulletEnabled val="1"/>
        </dgm:presLayoutVars>
      </dgm:prSet>
      <dgm:spPr/>
    </dgm:pt>
  </dgm:ptLst>
  <dgm:cxnLst>
    <dgm:cxn modelId="{FA61D502-F1B2-7143-BF52-54ED8C172FD6}" type="presOf" srcId="{5B641BB9-6381-7045-BCA0-7497DF5A5A87}" destId="{5F8E91C5-EE95-3E49-83A7-1E87C37DADAB}" srcOrd="1" destOrd="0" presId="urn:microsoft.com/office/officeart/2016/7/layout/RepeatingBendingProcessNew"/>
    <dgm:cxn modelId="{C7D7CF0E-3C4C-5E4F-BB60-8A80888FCCFD}" type="presOf" srcId="{FC866D09-550B-804F-88E5-1147AC15FB65}" destId="{A290E59C-092E-3F48-ACDF-67766A4CD99D}" srcOrd="0" destOrd="0" presId="urn:microsoft.com/office/officeart/2016/7/layout/RepeatingBendingProcessNew"/>
    <dgm:cxn modelId="{144CA713-BBCE-074C-BEEA-B6E9826AC642}" srcId="{73D401D9-9EBB-DB48-9A74-5FCDCAD6C166}" destId="{42C44FA4-BDA3-E243-A806-C418C5B46C2C}" srcOrd="7" destOrd="0" parTransId="{304BF6D9-7555-284E-A92A-5E3F3A3DD732}" sibTransId="{99A908F2-DA05-8944-90FD-9B0F82E3F082}"/>
    <dgm:cxn modelId="{8880E31C-0A92-5F4A-8F80-2307063B2480}" type="presOf" srcId="{981DF5CD-8D09-C742-8DE9-349DB90C7775}" destId="{9940C9D5-D344-D04C-8328-B1B659006DF5}" srcOrd="0" destOrd="0" presId="urn:microsoft.com/office/officeart/2016/7/layout/RepeatingBendingProcessNew"/>
    <dgm:cxn modelId="{62148223-DE06-4449-B95D-2A051642DF54}" type="presOf" srcId="{5B641BB9-6381-7045-BCA0-7497DF5A5A87}" destId="{DBCA3631-A685-0642-B8D2-2FE08471427F}" srcOrd="0" destOrd="0" presId="urn:microsoft.com/office/officeart/2016/7/layout/RepeatingBendingProcessNew"/>
    <dgm:cxn modelId="{612C8134-FC8A-BA41-8E13-D31429B9FECC}" type="presOf" srcId="{23D4F56A-B070-F142-A149-E5CFEF7CB926}" destId="{8B69EFCB-F0F7-6649-B850-59A0C16BA578}" srcOrd="0" destOrd="0" presId="urn:microsoft.com/office/officeart/2016/7/layout/RepeatingBendingProcessNew"/>
    <dgm:cxn modelId="{BB210F39-7858-8749-80E4-8782748B66A1}" type="presOf" srcId="{73D401D9-9EBB-DB48-9A74-5FCDCAD6C166}" destId="{3B2886FC-2D33-3E48-BA5B-BD06DC498F92}" srcOrd="0" destOrd="0" presId="urn:microsoft.com/office/officeart/2016/7/layout/RepeatingBendingProcessNew"/>
    <dgm:cxn modelId="{4E8F504D-8CEC-414D-8B1F-FBBC89F5C2F9}" srcId="{73D401D9-9EBB-DB48-9A74-5FCDCAD6C166}" destId="{55FE63B6-64C8-4E4D-98E4-693109E0A876}" srcOrd="4" destOrd="0" parTransId="{6A2304E8-5903-1845-842C-4BEAAE2B27BC}" sibTransId="{5B641BB9-6381-7045-BCA0-7497DF5A5A87}"/>
    <dgm:cxn modelId="{32757755-6743-C04E-BD5F-5D2AF06F5C90}" type="presOf" srcId="{9AE0BCCB-D4A8-2A45-BCFD-016A6317311E}" destId="{34EBD4D4-D7A1-C440-AD0D-8767DD292BA7}" srcOrd="1" destOrd="0" presId="urn:microsoft.com/office/officeart/2016/7/layout/RepeatingBendingProcessNew"/>
    <dgm:cxn modelId="{13D68B55-BC1E-2844-8640-77920196DEC6}" type="presOf" srcId="{42C44FA4-BDA3-E243-A806-C418C5B46C2C}" destId="{26C1569A-3777-694E-BA51-5C3A56DFA6C4}" srcOrd="0" destOrd="0" presId="urn:microsoft.com/office/officeart/2016/7/layout/RepeatingBendingProcessNew"/>
    <dgm:cxn modelId="{83E64C58-3FE3-2246-A7C0-5432515D9C73}" type="presOf" srcId="{A5942D73-8700-FD46-9047-055607399965}" destId="{11405278-BFAD-D142-B8B8-9E7D510DC6BD}" srcOrd="0" destOrd="0" presId="urn:microsoft.com/office/officeart/2016/7/layout/RepeatingBendingProcessNew"/>
    <dgm:cxn modelId="{FBFC2764-82C6-844D-9FCC-BE2BBF47A933}" type="presOf" srcId="{B106081A-F7C2-B541-AE6E-B073B30D9EFC}" destId="{6CC23206-1CB9-DF42-9527-30FE830AEAD9}" srcOrd="0" destOrd="0" presId="urn:microsoft.com/office/officeart/2016/7/layout/RepeatingBendingProcessNew"/>
    <dgm:cxn modelId="{24D95E6E-D03E-5347-92C2-C99B5B385080}" type="presOf" srcId="{D23A35E0-4DD0-5340-9873-9C6E3D012931}" destId="{37A335FC-CDAD-FA48-AA7E-CCB65BBA0966}" srcOrd="1" destOrd="0" presId="urn:microsoft.com/office/officeart/2016/7/layout/RepeatingBendingProcessNew"/>
    <dgm:cxn modelId="{B299307A-D760-E944-A1DB-C550E3C434F6}" type="presOf" srcId="{AA7AC36E-170B-DE4F-A79B-5DA156BEFF3F}" destId="{D137C06B-BA3B-DE49-9E01-868B9A16A001}" srcOrd="1" destOrd="0" presId="urn:microsoft.com/office/officeart/2016/7/layout/RepeatingBendingProcessNew"/>
    <dgm:cxn modelId="{01845983-76B2-CB49-B3D8-C9857D37C2AE}" type="presOf" srcId="{95297D4F-9311-2647-AB43-B3A41CC25315}" destId="{D4A26284-A73B-3B41-B430-AE729DD8986A}" srcOrd="0" destOrd="0" presId="urn:microsoft.com/office/officeart/2016/7/layout/RepeatingBendingProcessNew"/>
    <dgm:cxn modelId="{E0D62793-7499-D447-A45F-991066507C35}" srcId="{73D401D9-9EBB-DB48-9A74-5FCDCAD6C166}" destId="{AF47F2D1-EBAF-304E-ACCC-EBBD316CCC7D}" srcOrd="0" destOrd="0" parTransId="{27A9D6D3-92E6-274F-B12F-71C0B2D596CA}" sibTransId="{AA7AC36E-170B-DE4F-A79B-5DA156BEFF3F}"/>
    <dgm:cxn modelId="{A480A897-9DF6-2D4B-8705-A58F0945FE04}" srcId="{73D401D9-9EBB-DB48-9A74-5FCDCAD6C166}" destId="{A912A26D-B123-F34F-9873-94392C413CEC}" srcOrd="3" destOrd="0" parTransId="{9273DE76-820B-924D-91AC-355C202A148E}" sibTransId="{9AE0BCCB-D4A8-2A45-BCFD-016A6317311E}"/>
    <dgm:cxn modelId="{4D24BC9E-8F9A-E241-8B2D-070E6E7C2DC0}" type="presOf" srcId="{55FE63B6-64C8-4E4D-98E4-693109E0A876}" destId="{241FEC2B-1260-3545-AFC2-D4E359737233}" srcOrd="0" destOrd="0" presId="urn:microsoft.com/office/officeart/2016/7/layout/RepeatingBendingProcessNew"/>
    <dgm:cxn modelId="{DD948B9F-67C2-7C44-A009-55559C8CCF73}" type="presOf" srcId="{D23A35E0-4DD0-5340-9873-9C6E3D012931}" destId="{CA20E79B-99AE-7948-ABDD-C9D48FD4A7C1}" srcOrd="0" destOrd="0" presId="urn:microsoft.com/office/officeart/2016/7/layout/RepeatingBendingProcessNew"/>
    <dgm:cxn modelId="{6580D9A3-36A6-EC45-ABB0-CF2AB200BD42}" type="presOf" srcId="{AF47F2D1-EBAF-304E-ACCC-EBBD316CCC7D}" destId="{E06828F5-B5BE-CB48-8CF7-95342D73ACEF}" srcOrd="0" destOrd="0" presId="urn:microsoft.com/office/officeart/2016/7/layout/RepeatingBendingProcessNew"/>
    <dgm:cxn modelId="{B11CB6AB-9FFD-3148-8344-1493BF48D84B}" type="presOf" srcId="{B106081A-F7C2-B541-AE6E-B073B30D9EFC}" destId="{A91C5DF9-79D2-F84A-BCF0-6C17F5A3A8FB}" srcOrd="1" destOrd="0" presId="urn:microsoft.com/office/officeart/2016/7/layout/RepeatingBendingProcessNew"/>
    <dgm:cxn modelId="{FDCDC7B1-E241-1149-A046-7942C636A638}" srcId="{73D401D9-9EBB-DB48-9A74-5FCDCAD6C166}" destId="{23D4F56A-B070-F142-A149-E5CFEF7CB926}" srcOrd="2" destOrd="0" parTransId="{C89F3CD7-965F-6044-AB54-9A97F4E5CA2C}" sibTransId="{D23A35E0-4DD0-5340-9873-9C6E3D012931}"/>
    <dgm:cxn modelId="{8CBC16B4-F3BC-5C42-8F48-44CA958A5D32}" type="presOf" srcId="{8745FE0D-3959-F948-A706-EF011A36C4D4}" destId="{258A6856-CA56-FC47-923B-B780FF366214}" srcOrd="1" destOrd="0" presId="urn:microsoft.com/office/officeart/2016/7/layout/RepeatingBendingProcessNew"/>
    <dgm:cxn modelId="{D9B0B9C0-96A5-8C42-A0DC-EE0501EE0BC2}" type="presOf" srcId="{A912A26D-B123-F34F-9873-94392C413CEC}" destId="{BE1CFDA3-E7EE-C742-918E-D9A455EA0BC5}" srcOrd="0" destOrd="0" presId="urn:microsoft.com/office/officeart/2016/7/layout/RepeatingBendingProcessNew"/>
    <dgm:cxn modelId="{64265EC9-5212-F74E-9EF5-A102DDC5D2F6}" type="presOf" srcId="{9AE0BCCB-D4A8-2A45-BCFD-016A6317311E}" destId="{0F1E3F25-1BBE-B641-9650-A65008F5AC46}" srcOrd="0" destOrd="0" presId="urn:microsoft.com/office/officeart/2016/7/layout/RepeatingBendingProcessNew"/>
    <dgm:cxn modelId="{91263ACF-28EC-D94E-B70C-D17C834E3B0B}" srcId="{73D401D9-9EBB-DB48-9A74-5FCDCAD6C166}" destId="{A5942D73-8700-FD46-9047-055607399965}" srcOrd="5" destOrd="0" parTransId="{0293644D-7B98-DF4F-8BE8-308A5B000364}" sibTransId="{95297D4F-9311-2647-AB43-B3A41CC25315}"/>
    <dgm:cxn modelId="{B5E397D0-25A2-BA4F-A3FE-2142E088023D}" type="presOf" srcId="{95297D4F-9311-2647-AB43-B3A41CC25315}" destId="{DDF2F42B-FC38-E84F-9250-C0CCFC4DA335}" srcOrd="1" destOrd="0" presId="urn:microsoft.com/office/officeart/2016/7/layout/RepeatingBendingProcessNew"/>
    <dgm:cxn modelId="{1AF44AD7-3BC2-D547-9C4A-B812642A42B6}" type="presOf" srcId="{AA7AC36E-170B-DE4F-A79B-5DA156BEFF3F}" destId="{11703780-39B1-774E-9D60-5581A8548888}" srcOrd="0" destOrd="0" presId="urn:microsoft.com/office/officeart/2016/7/layout/RepeatingBendingProcessNew"/>
    <dgm:cxn modelId="{171D7ADB-9026-2B4A-AA92-B4B5C589FF16}" srcId="{73D401D9-9EBB-DB48-9A74-5FCDCAD6C166}" destId="{FC866D09-550B-804F-88E5-1147AC15FB65}" srcOrd="1" destOrd="0" parTransId="{D8EE7E53-2059-A441-81AA-3A371374C388}" sibTransId="{B106081A-F7C2-B541-AE6E-B073B30D9EFC}"/>
    <dgm:cxn modelId="{D24653FC-C986-504D-B71F-4F7C80A2B394}" srcId="{73D401D9-9EBB-DB48-9A74-5FCDCAD6C166}" destId="{981DF5CD-8D09-C742-8DE9-349DB90C7775}" srcOrd="6" destOrd="0" parTransId="{E5FF372F-9627-704A-859D-725A5EA98842}" sibTransId="{8745FE0D-3959-F948-A706-EF011A36C4D4}"/>
    <dgm:cxn modelId="{46FCA7FE-65BD-6149-9027-871950DC4CD7}" type="presOf" srcId="{8745FE0D-3959-F948-A706-EF011A36C4D4}" destId="{29FA943C-51E9-0D45-A890-8FCA2F29C840}" srcOrd="0" destOrd="0" presId="urn:microsoft.com/office/officeart/2016/7/layout/RepeatingBendingProcessNew"/>
    <dgm:cxn modelId="{5A2A2F88-8A09-A44A-A56B-2A5B05160538}" type="presParOf" srcId="{3B2886FC-2D33-3E48-BA5B-BD06DC498F92}" destId="{E06828F5-B5BE-CB48-8CF7-95342D73ACEF}" srcOrd="0" destOrd="0" presId="urn:microsoft.com/office/officeart/2016/7/layout/RepeatingBendingProcessNew"/>
    <dgm:cxn modelId="{487F6381-C429-D94F-A39B-EC4BDABF23E4}" type="presParOf" srcId="{3B2886FC-2D33-3E48-BA5B-BD06DC498F92}" destId="{11703780-39B1-774E-9D60-5581A8548888}" srcOrd="1" destOrd="0" presId="urn:microsoft.com/office/officeart/2016/7/layout/RepeatingBendingProcessNew"/>
    <dgm:cxn modelId="{59A9CD00-88BE-7E4C-B5C1-01955FA48E1C}" type="presParOf" srcId="{11703780-39B1-774E-9D60-5581A8548888}" destId="{D137C06B-BA3B-DE49-9E01-868B9A16A001}" srcOrd="0" destOrd="0" presId="urn:microsoft.com/office/officeart/2016/7/layout/RepeatingBendingProcessNew"/>
    <dgm:cxn modelId="{23BAB6B0-E9B0-2448-96A8-FB4540478D8B}" type="presParOf" srcId="{3B2886FC-2D33-3E48-BA5B-BD06DC498F92}" destId="{A290E59C-092E-3F48-ACDF-67766A4CD99D}" srcOrd="2" destOrd="0" presId="urn:microsoft.com/office/officeart/2016/7/layout/RepeatingBendingProcessNew"/>
    <dgm:cxn modelId="{4E33DED2-A0D0-284A-AF53-561FFD49CB5E}" type="presParOf" srcId="{3B2886FC-2D33-3E48-BA5B-BD06DC498F92}" destId="{6CC23206-1CB9-DF42-9527-30FE830AEAD9}" srcOrd="3" destOrd="0" presId="urn:microsoft.com/office/officeart/2016/7/layout/RepeatingBendingProcessNew"/>
    <dgm:cxn modelId="{AF43BFB1-F47A-174D-85EB-C5A11A76CCCB}" type="presParOf" srcId="{6CC23206-1CB9-DF42-9527-30FE830AEAD9}" destId="{A91C5DF9-79D2-F84A-BCF0-6C17F5A3A8FB}" srcOrd="0" destOrd="0" presId="urn:microsoft.com/office/officeart/2016/7/layout/RepeatingBendingProcessNew"/>
    <dgm:cxn modelId="{9AB02B78-4AC0-6342-A0F8-1EA4B00B9596}" type="presParOf" srcId="{3B2886FC-2D33-3E48-BA5B-BD06DC498F92}" destId="{8B69EFCB-F0F7-6649-B850-59A0C16BA578}" srcOrd="4" destOrd="0" presId="urn:microsoft.com/office/officeart/2016/7/layout/RepeatingBendingProcessNew"/>
    <dgm:cxn modelId="{B05C4973-C0DA-884C-A956-C4DD45635055}" type="presParOf" srcId="{3B2886FC-2D33-3E48-BA5B-BD06DC498F92}" destId="{CA20E79B-99AE-7948-ABDD-C9D48FD4A7C1}" srcOrd="5" destOrd="0" presId="urn:microsoft.com/office/officeart/2016/7/layout/RepeatingBendingProcessNew"/>
    <dgm:cxn modelId="{743E1251-4755-A54C-BE87-170F6E7357C2}" type="presParOf" srcId="{CA20E79B-99AE-7948-ABDD-C9D48FD4A7C1}" destId="{37A335FC-CDAD-FA48-AA7E-CCB65BBA0966}" srcOrd="0" destOrd="0" presId="urn:microsoft.com/office/officeart/2016/7/layout/RepeatingBendingProcessNew"/>
    <dgm:cxn modelId="{B5E6E969-3DB9-F347-9CD9-3DFC9FD09DA2}" type="presParOf" srcId="{3B2886FC-2D33-3E48-BA5B-BD06DC498F92}" destId="{BE1CFDA3-E7EE-C742-918E-D9A455EA0BC5}" srcOrd="6" destOrd="0" presId="urn:microsoft.com/office/officeart/2016/7/layout/RepeatingBendingProcessNew"/>
    <dgm:cxn modelId="{0D00EBDB-5944-B544-8404-D6022911122F}" type="presParOf" srcId="{3B2886FC-2D33-3E48-BA5B-BD06DC498F92}" destId="{0F1E3F25-1BBE-B641-9650-A65008F5AC46}" srcOrd="7" destOrd="0" presId="urn:microsoft.com/office/officeart/2016/7/layout/RepeatingBendingProcessNew"/>
    <dgm:cxn modelId="{76BE009F-76DB-8A45-9BD0-6341416F3F1E}" type="presParOf" srcId="{0F1E3F25-1BBE-B641-9650-A65008F5AC46}" destId="{34EBD4D4-D7A1-C440-AD0D-8767DD292BA7}" srcOrd="0" destOrd="0" presId="urn:microsoft.com/office/officeart/2016/7/layout/RepeatingBendingProcessNew"/>
    <dgm:cxn modelId="{1AFA1D73-3852-E840-B564-184449063F26}" type="presParOf" srcId="{3B2886FC-2D33-3E48-BA5B-BD06DC498F92}" destId="{241FEC2B-1260-3545-AFC2-D4E359737233}" srcOrd="8" destOrd="0" presId="urn:microsoft.com/office/officeart/2016/7/layout/RepeatingBendingProcessNew"/>
    <dgm:cxn modelId="{DDB8FBA5-A122-A544-B30B-4AB465CA0729}" type="presParOf" srcId="{3B2886FC-2D33-3E48-BA5B-BD06DC498F92}" destId="{DBCA3631-A685-0642-B8D2-2FE08471427F}" srcOrd="9" destOrd="0" presId="urn:microsoft.com/office/officeart/2016/7/layout/RepeatingBendingProcessNew"/>
    <dgm:cxn modelId="{7A8FE734-1D3A-FA48-BF74-8C327BA70030}" type="presParOf" srcId="{DBCA3631-A685-0642-B8D2-2FE08471427F}" destId="{5F8E91C5-EE95-3E49-83A7-1E87C37DADAB}" srcOrd="0" destOrd="0" presId="urn:microsoft.com/office/officeart/2016/7/layout/RepeatingBendingProcessNew"/>
    <dgm:cxn modelId="{83BCE265-ECBB-B944-A34B-7628B69736DE}" type="presParOf" srcId="{3B2886FC-2D33-3E48-BA5B-BD06DC498F92}" destId="{11405278-BFAD-D142-B8B8-9E7D510DC6BD}" srcOrd="10" destOrd="0" presId="urn:microsoft.com/office/officeart/2016/7/layout/RepeatingBendingProcessNew"/>
    <dgm:cxn modelId="{90B971A7-C6B5-064A-85EC-545A0E65D115}" type="presParOf" srcId="{3B2886FC-2D33-3E48-BA5B-BD06DC498F92}" destId="{D4A26284-A73B-3B41-B430-AE729DD8986A}" srcOrd="11" destOrd="0" presId="urn:microsoft.com/office/officeart/2016/7/layout/RepeatingBendingProcessNew"/>
    <dgm:cxn modelId="{EE9B20B0-C126-9042-9D27-A22044EAAE7D}" type="presParOf" srcId="{D4A26284-A73B-3B41-B430-AE729DD8986A}" destId="{DDF2F42B-FC38-E84F-9250-C0CCFC4DA335}" srcOrd="0" destOrd="0" presId="urn:microsoft.com/office/officeart/2016/7/layout/RepeatingBendingProcessNew"/>
    <dgm:cxn modelId="{301284B5-6F66-0E44-B95B-A0E6406329C8}" type="presParOf" srcId="{3B2886FC-2D33-3E48-BA5B-BD06DC498F92}" destId="{9940C9D5-D344-D04C-8328-B1B659006DF5}" srcOrd="12" destOrd="0" presId="urn:microsoft.com/office/officeart/2016/7/layout/RepeatingBendingProcessNew"/>
    <dgm:cxn modelId="{C62A8A88-C0D2-FD43-A359-32E4C48C3D3C}" type="presParOf" srcId="{3B2886FC-2D33-3E48-BA5B-BD06DC498F92}" destId="{29FA943C-51E9-0D45-A890-8FCA2F29C840}" srcOrd="13" destOrd="0" presId="urn:microsoft.com/office/officeart/2016/7/layout/RepeatingBendingProcessNew"/>
    <dgm:cxn modelId="{DA015209-4D0D-4543-9D8B-3633C7BE9752}" type="presParOf" srcId="{29FA943C-51E9-0D45-A890-8FCA2F29C840}" destId="{258A6856-CA56-FC47-923B-B780FF366214}" srcOrd="0" destOrd="0" presId="urn:microsoft.com/office/officeart/2016/7/layout/RepeatingBendingProcessNew"/>
    <dgm:cxn modelId="{1CD0B4C1-F64D-2045-A007-1370439A4CA9}" type="presParOf" srcId="{3B2886FC-2D33-3E48-BA5B-BD06DC498F92}" destId="{26C1569A-3777-694E-BA51-5C3A56DFA6C4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B10A6D-7439-C643-8FF5-46890A14843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CD5BAB-6F9A-1845-9539-88E94EFACF4A}">
      <dgm:prSet phldrT="[Text]"/>
      <dgm:spPr/>
      <dgm:t>
        <a:bodyPr/>
        <a:lstStyle/>
        <a:p>
          <a:r>
            <a:rPr lang="en-US" dirty="0"/>
            <a:t>Request rocket launch details from Wikipedia</a:t>
          </a:r>
        </a:p>
      </dgm:t>
    </dgm:pt>
    <dgm:pt modelId="{AD0B39CF-CFB9-EF4C-BE43-96DA4CF59809}" type="parTrans" cxnId="{7C64E5B9-438F-7046-9D52-34B9D51AD70D}">
      <dgm:prSet/>
      <dgm:spPr/>
      <dgm:t>
        <a:bodyPr/>
        <a:lstStyle/>
        <a:p>
          <a:endParaRPr lang="en-US"/>
        </a:p>
      </dgm:t>
    </dgm:pt>
    <dgm:pt modelId="{297CAA3F-4173-9F42-A49F-52E8161AD996}" type="sibTrans" cxnId="{7C64E5B9-438F-7046-9D52-34B9D51AD70D}">
      <dgm:prSet/>
      <dgm:spPr/>
      <dgm:t>
        <a:bodyPr/>
        <a:lstStyle/>
        <a:p>
          <a:endParaRPr lang="en-US"/>
        </a:p>
      </dgm:t>
    </dgm:pt>
    <dgm:pt modelId="{2B479F1A-71AD-444E-A506-1D2437419E29}">
      <dgm:prSet phldrT="[Text]"/>
      <dgm:spPr/>
      <dgm:t>
        <a:bodyPr/>
        <a:lstStyle/>
        <a:p>
          <a:r>
            <a:rPr lang="en-US" dirty="0"/>
            <a:t>Using </a:t>
          </a:r>
          <a:r>
            <a:rPr lang="en-US" dirty="0" err="1"/>
            <a:t>BeautifulSoup</a:t>
          </a:r>
          <a:r>
            <a:rPr lang="en-US" dirty="0"/>
            <a:t> from the HTML response</a:t>
          </a:r>
        </a:p>
      </dgm:t>
    </dgm:pt>
    <dgm:pt modelId="{3B67DE1B-6378-4544-8045-C3F1256CFB41}" type="parTrans" cxnId="{A141714C-3A70-8B40-983E-548B4557E787}">
      <dgm:prSet/>
      <dgm:spPr/>
      <dgm:t>
        <a:bodyPr/>
        <a:lstStyle/>
        <a:p>
          <a:endParaRPr lang="en-US"/>
        </a:p>
      </dgm:t>
    </dgm:pt>
    <dgm:pt modelId="{E9565F86-B065-4146-A466-E7FA9D920AFA}" type="sibTrans" cxnId="{A141714C-3A70-8B40-983E-548B4557E787}">
      <dgm:prSet/>
      <dgm:spPr/>
      <dgm:t>
        <a:bodyPr/>
        <a:lstStyle/>
        <a:p>
          <a:endParaRPr lang="en-US"/>
        </a:p>
      </dgm:t>
    </dgm:pt>
    <dgm:pt modelId="{4952D8C4-1248-B946-9A75-91FA14851A76}">
      <dgm:prSet phldrT="[Text]"/>
      <dgm:spPr/>
      <dgm:t>
        <a:bodyPr/>
        <a:lstStyle/>
        <a:p>
          <a:r>
            <a:rPr lang="en-US" dirty="0"/>
            <a:t>Extracting column names from the HTML header</a:t>
          </a:r>
        </a:p>
      </dgm:t>
    </dgm:pt>
    <dgm:pt modelId="{B0ECE1CE-FC5D-4C4C-9174-DE7577687F4C}" type="parTrans" cxnId="{4A1A8FA4-E72B-DB4D-B7BE-C7C172AD724F}">
      <dgm:prSet/>
      <dgm:spPr/>
      <dgm:t>
        <a:bodyPr/>
        <a:lstStyle/>
        <a:p>
          <a:endParaRPr lang="en-US"/>
        </a:p>
      </dgm:t>
    </dgm:pt>
    <dgm:pt modelId="{63340E3C-5165-7D45-BC68-8878780F7FBA}" type="sibTrans" cxnId="{4A1A8FA4-E72B-DB4D-B7BE-C7C172AD724F}">
      <dgm:prSet/>
      <dgm:spPr/>
      <dgm:t>
        <a:bodyPr/>
        <a:lstStyle/>
        <a:p>
          <a:endParaRPr lang="en-US"/>
        </a:p>
      </dgm:t>
    </dgm:pt>
    <dgm:pt modelId="{4C587F63-FD3B-8643-BBBF-EA6EA04884F8}">
      <dgm:prSet phldrT="[Text]"/>
      <dgm:spPr/>
      <dgm:t>
        <a:bodyPr/>
        <a:lstStyle/>
        <a:p>
          <a:r>
            <a:rPr lang="en-US" dirty="0"/>
            <a:t>By parsing the table tags</a:t>
          </a:r>
        </a:p>
      </dgm:t>
    </dgm:pt>
    <dgm:pt modelId="{87DDA8E3-6424-594A-A79F-BE72D3B8A1CA}" type="parTrans" cxnId="{42C308BA-9CE7-E845-A2F5-9FF40649A475}">
      <dgm:prSet/>
      <dgm:spPr/>
      <dgm:t>
        <a:bodyPr/>
        <a:lstStyle/>
        <a:p>
          <a:endParaRPr lang="en-US"/>
        </a:p>
      </dgm:t>
    </dgm:pt>
    <dgm:pt modelId="{8AF8E4A8-BB38-134C-8B27-B0DA0BBB6B39}" type="sibTrans" cxnId="{42C308BA-9CE7-E845-A2F5-9FF40649A475}">
      <dgm:prSet/>
      <dgm:spPr/>
      <dgm:t>
        <a:bodyPr/>
        <a:lstStyle/>
        <a:p>
          <a:endParaRPr lang="en-US"/>
        </a:p>
      </dgm:t>
    </dgm:pt>
    <dgm:pt modelId="{44E7EC26-39F3-CE45-BB3D-DEB174A99E86}">
      <dgm:prSet phldrT="[Text]"/>
      <dgm:spPr/>
      <dgm:t>
        <a:bodyPr/>
        <a:lstStyle/>
        <a:p>
          <a:r>
            <a:rPr lang="en-US" dirty="0"/>
            <a:t>Construct Dictionary from the data</a:t>
          </a:r>
        </a:p>
      </dgm:t>
    </dgm:pt>
    <dgm:pt modelId="{EB893D5D-455A-284F-B5DA-75DDE5807C2D}" type="parTrans" cxnId="{19840034-FC4F-FF46-B9C3-5CC31A2F7928}">
      <dgm:prSet/>
      <dgm:spPr/>
      <dgm:t>
        <a:bodyPr/>
        <a:lstStyle/>
        <a:p>
          <a:endParaRPr lang="en-US"/>
        </a:p>
      </dgm:t>
    </dgm:pt>
    <dgm:pt modelId="{84C91128-ED5C-604B-BDA1-EF3B459C129A}" type="sibTrans" cxnId="{19840034-FC4F-FF46-B9C3-5CC31A2F7928}">
      <dgm:prSet/>
      <dgm:spPr/>
      <dgm:t>
        <a:bodyPr/>
        <a:lstStyle/>
        <a:p>
          <a:endParaRPr lang="en-US"/>
        </a:p>
      </dgm:t>
    </dgm:pt>
    <dgm:pt modelId="{F056B0CF-8B10-E644-98F3-FE395A64F363}">
      <dgm:prSet phldrT="[Text]"/>
      <dgm:spPr/>
      <dgm:t>
        <a:bodyPr/>
        <a:lstStyle/>
        <a:p>
          <a:r>
            <a:rPr lang="en-US" dirty="0"/>
            <a:t>Convert dictionary to </a:t>
          </a:r>
          <a:r>
            <a:rPr lang="en-US" dirty="0" err="1"/>
            <a:t>DataFrame</a:t>
          </a:r>
          <a:endParaRPr lang="en-US" dirty="0"/>
        </a:p>
      </dgm:t>
    </dgm:pt>
    <dgm:pt modelId="{73A5B56E-C36C-BD48-8F59-FF885924C22A}" type="parTrans" cxnId="{129B538D-34E3-3447-A0F6-4B8C7DCE612C}">
      <dgm:prSet/>
      <dgm:spPr/>
      <dgm:t>
        <a:bodyPr/>
        <a:lstStyle/>
        <a:p>
          <a:endParaRPr lang="en-US"/>
        </a:p>
      </dgm:t>
    </dgm:pt>
    <dgm:pt modelId="{FFA3BD62-0B3A-3641-B164-6E25CF285E86}" type="sibTrans" cxnId="{129B538D-34E3-3447-A0F6-4B8C7DCE612C}">
      <dgm:prSet/>
      <dgm:spPr/>
      <dgm:t>
        <a:bodyPr/>
        <a:lstStyle/>
        <a:p>
          <a:endParaRPr lang="en-US"/>
        </a:p>
      </dgm:t>
    </dgm:pt>
    <dgm:pt modelId="{4EA1987B-EE6B-DE46-9370-08A0C42F2399}">
      <dgm:prSet phldrT="[Text]"/>
      <dgm:spPr/>
      <dgm:t>
        <a:bodyPr/>
        <a:lstStyle/>
        <a:p>
          <a:r>
            <a:rPr lang="en-US" dirty="0"/>
            <a:t>Export the data to csv</a:t>
          </a:r>
        </a:p>
      </dgm:t>
    </dgm:pt>
    <dgm:pt modelId="{10B689DB-171A-3B48-9A3B-500755629923}" type="parTrans" cxnId="{0DF0A2D9-A268-D243-A8EF-346737BF758B}">
      <dgm:prSet/>
      <dgm:spPr/>
      <dgm:t>
        <a:bodyPr/>
        <a:lstStyle/>
        <a:p>
          <a:endParaRPr lang="en-US"/>
        </a:p>
      </dgm:t>
    </dgm:pt>
    <dgm:pt modelId="{ABCCE8BD-6CE6-A34E-8642-FBD821EA4873}" type="sibTrans" cxnId="{0DF0A2D9-A268-D243-A8EF-346737BF758B}">
      <dgm:prSet/>
      <dgm:spPr/>
      <dgm:t>
        <a:bodyPr/>
        <a:lstStyle/>
        <a:p>
          <a:endParaRPr lang="en-US"/>
        </a:p>
      </dgm:t>
    </dgm:pt>
    <dgm:pt modelId="{5C5BACF7-BFDE-9C4E-8C2F-E3D8DDA7B83D}" type="pres">
      <dgm:prSet presAssocID="{C4B10A6D-7439-C643-8FF5-46890A148436}" presName="Name0" presStyleCnt="0">
        <dgm:presLayoutVars>
          <dgm:dir/>
          <dgm:resizeHandles val="exact"/>
        </dgm:presLayoutVars>
      </dgm:prSet>
      <dgm:spPr/>
    </dgm:pt>
    <dgm:pt modelId="{8754B1B5-4F6A-C84A-A0A7-41693F1A3839}" type="pres">
      <dgm:prSet presAssocID="{DFCD5BAB-6F9A-1845-9539-88E94EFACF4A}" presName="node" presStyleLbl="node1" presStyleIdx="0" presStyleCnt="7">
        <dgm:presLayoutVars>
          <dgm:bulletEnabled val="1"/>
        </dgm:presLayoutVars>
      </dgm:prSet>
      <dgm:spPr/>
    </dgm:pt>
    <dgm:pt modelId="{C7FAD06B-C13D-5343-81AA-283C20AF1286}" type="pres">
      <dgm:prSet presAssocID="{297CAA3F-4173-9F42-A49F-52E8161AD996}" presName="sibTrans" presStyleLbl="sibTrans1D1" presStyleIdx="0" presStyleCnt="6"/>
      <dgm:spPr/>
    </dgm:pt>
    <dgm:pt modelId="{E5CD5542-BEAC-3845-ABE0-5343B2B1D829}" type="pres">
      <dgm:prSet presAssocID="{297CAA3F-4173-9F42-A49F-52E8161AD996}" presName="connectorText" presStyleLbl="sibTrans1D1" presStyleIdx="0" presStyleCnt="6"/>
      <dgm:spPr/>
    </dgm:pt>
    <dgm:pt modelId="{B2638713-5ADF-0E48-AB06-433A2A5C70EC}" type="pres">
      <dgm:prSet presAssocID="{2B479F1A-71AD-444E-A506-1D2437419E29}" presName="node" presStyleLbl="node1" presStyleIdx="1" presStyleCnt="7">
        <dgm:presLayoutVars>
          <dgm:bulletEnabled val="1"/>
        </dgm:presLayoutVars>
      </dgm:prSet>
      <dgm:spPr/>
    </dgm:pt>
    <dgm:pt modelId="{53EF14AF-05EE-AD45-AF98-7B1616F47634}" type="pres">
      <dgm:prSet presAssocID="{E9565F86-B065-4146-A466-E7FA9D920AFA}" presName="sibTrans" presStyleLbl="sibTrans1D1" presStyleIdx="1" presStyleCnt="6"/>
      <dgm:spPr/>
    </dgm:pt>
    <dgm:pt modelId="{1BD52898-68E8-944B-AA2B-87CC372735DE}" type="pres">
      <dgm:prSet presAssocID="{E9565F86-B065-4146-A466-E7FA9D920AFA}" presName="connectorText" presStyleLbl="sibTrans1D1" presStyleIdx="1" presStyleCnt="6"/>
      <dgm:spPr/>
    </dgm:pt>
    <dgm:pt modelId="{214EA85D-EF44-8C43-9DE2-AC42C9942CAD}" type="pres">
      <dgm:prSet presAssocID="{4952D8C4-1248-B946-9A75-91FA14851A76}" presName="node" presStyleLbl="node1" presStyleIdx="2" presStyleCnt="7">
        <dgm:presLayoutVars>
          <dgm:bulletEnabled val="1"/>
        </dgm:presLayoutVars>
      </dgm:prSet>
      <dgm:spPr/>
    </dgm:pt>
    <dgm:pt modelId="{BF361FE9-A6DF-6A4D-AE20-44162BDF34A0}" type="pres">
      <dgm:prSet presAssocID="{63340E3C-5165-7D45-BC68-8878780F7FBA}" presName="sibTrans" presStyleLbl="sibTrans1D1" presStyleIdx="2" presStyleCnt="6"/>
      <dgm:spPr/>
    </dgm:pt>
    <dgm:pt modelId="{995797E8-A1DF-8B4E-A384-C2ED4DEEBB9C}" type="pres">
      <dgm:prSet presAssocID="{63340E3C-5165-7D45-BC68-8878780F7FBA}" presName="connectorText" presStyleLbl="sibTrans1D1" presStyleIdx="2" presStyleCnt="6"/>
      <dgm:spPr/>
    </dgm:pt>
    <dgm:pt modelId="{C588E6AE-62E0-DE47-AD19-6FDB2C2AA995}" type="pres">
      <dgm:prSet presAssocID="{4C587F63-FD3B-8643-BBBF-EA6EA04884F8}" presName="node" presStyleLbl="node1" presStyleIdx="3" presStyleCnt="7">
        <dgm:presLayoutVars>
          <dgm:bulletEnabled val="1"/>
        </dgm:presLayoutVars>
      </dgm:prSet>
      <dgm:spPr/>
    </dgm:pt>
    <dgm:pt modelId="{EC91A749-C332-E747-B790-3E82BE0CF46E}" type="pres">
      <dgm:prSet presAssocID="{8AF8E4A8-BB38-134C-8B27-B0DA0BBB6B39}" presName="sibTrans" presStyleLbl="sibTrans1D1" presStyleIdx="3" presStyleCnt="6"/>
      <dgm:spPr/>
    </dgm:pt>
    <dgm:pt modelId="{ABB0A723-8DA7-1547-89A5-C5618B92474F}" type="pres">
      <dgm:prSet presAssocID="{8AF8E4A8-BB38-134C-8B27-B0DA0BBB6B39}" presName="connectorText" presStyleLbl="sibTrans1D1" presStyleIdx="3" presStyleCnt="6"/>
      <dgm:spPr/>
    </dgm:pt>
    <dgm:pt modelId="{7253DDE7-63C3-1F4C-8272-6BF91F0572CC}" type="pres">
      <dgm:prSet presAssocID="{44E7EC26-39F3-CE45-BB3D-DEB174A99E86}" presName="node" presStyleLbl="node1" presStyleIdx="4" presStyleCnt="7">
        <dgm:presLayoutVars>
          <dgm:bulletEnabled val="1"/>
        </dgm:presLayoutVars>
      </dgm:prSet>
      <dgm:spPr/>
    </dgm:pt>
    <dgm:pt modelId="{047EF1BA-6335-C740-93A8-C360F96230A4}" type="pres">
      <dgm:prSet presAssocID="{84C91128-ED5C-604B-BDA1-EF3B459C129A}" presName="sibTrans" presStyleLbl="sibTrans1D1" presStyleIdx="4" presStyleCnt="6"/>
      <dgm:spPr/>
    </dgm:pt>
    <dgm:pt modelId="{4822B045-3D51-274A-9551-57291268CB3C}" type="pres">
      <dgm:prSet presAssocID="{84C91128-ED5C-604B-BDA1-EF3B459C129A}" presName="connectorText" presStyleLbl="sibTrans1D1" presStyleIdx="4" presStyleCnt="6"/>
      <dgm:spPr/>
    </dgm:pt>
    <dgm:pt modelId="{886B5A05-10F3-BA40-A262-A04CD4A32AF3}" type="pres">
      <dgm:prSet presAssocID="{F056B0CF-8B10-E644-98F3-FE395A64F363}" presName="node" presStyleLbl="node1" presStyleIdx="5" presStyleCnt="7">
        <dgm:presLayoutVars>
          <dgm:bulletEnabled val="1"/>
        </dgm:presLayoutVars>
      </dgm:prSet>
      <dgm:spPr/>
    </dgm:pt>
    <dgm:pt modelId="{E07B7400-B936-484C-A89B-D8D4AB979449}" type="pres">
      <dgm:prSet presAssocID="{FFA3BD62-0B3A-3641-B164-6E25CF285E86}" presName="sibTrans" presStyleLbl="sibTrans1D1" presStyleIdx="5" presStyleCnt="6"/>
      <dgm:spPr/>
    </dgm:pt>
    <dgm:pt modelId="{CC0BAE1B-E110-9248-9B57-AFE6D1B26A47}" type="pres">
      <dgm:prSet presAssocID="{FFA3BD62-0B3A-3641-B164-6E25CF285E86}" presName="connectorText" presStyleLbl="sibTrans1D1" presStyleIdx="5" presStyleCnt="6"/>
      <dgm:spPr/>
    </dgm:pt>
    <dgm:pt modelId="{89437A40-CBDA-5646-9623-CCA806A1E115}" type="pres">
      <dgm:prSet presAssocID="{4EA1987B-EE6B-DE46-9370-08A0C42F2399}" presName="node" presStyleLbl="node1" presStyleIdx="6" presStyleCnt="7">
        <dgm:presLayoutVars>
          <dgm:bulletEnabled val="1"/>
        </dgm:presLayoutVars>
      </dgm:prSet>
      <dgm:spPr/>
    </dgm:pt>
  </dgm:ptLst>
  <dgm:cxnLst>
    <dgm:cxn modelId="{96BA1618-59A9-D54A-B471-BA924A71B031}" type="presOf" srcId="{2B479F1A-71AD-444E-A506-1D2437419E29}" destId="{B2638713-5ADF-0E48-AB06-433A2A5C70EC}" srcOrd="0" destOrd="0" presId="urn:microsoft.com/office/officeart/2016/7/layout/RepeatingBendingProcessNew"/>
    <dgm:cxn modelId="{632CDD1B-114A-C44D-9843-B6C99F871214}" type="presOf" srcId="{FFA3BD62-0B3A-3641-B164-6E25CF285E86}" destId="{CC0BAE1B-E110-9248-9B57-AFE6D1B26A47}" srcOrd="1" destOrd="0" presId="urn:microsoft.com/office/officeart/2016/7/layout/RepeatingBendingProcessNew"/>
    <dgm:cxn modelId="{3FD5592D-5A9C-8548-8AE8-FC072D4AC744}" type="presOf" srcId="{E9565F86-B065-4146-A466-E7FA9D920AFA}" destId="{1BD52898-68E8-944B-AA2B-87CC372735DE}" srcOrd="1" destOrd="0" presId="urn:microsoft.com/office/officeart/2016/7/layout/RepeatingBendingProcessNew"/>
    <dgm:cxn modelId="{19840034-FC4F-FF46-B9C3-5CC31A2F7928}" srcId="{C4B10A6D-7439-C643-8FF5-46890A148436}" destId="{44E7EC26-39F3-CE45-BB3D-DEB174A99E86}" srcOrd="4" destOrd="0" parTransId="{EB893D5D-455A-284F-B5DA-75DDE5807C2D}" sibTransId="{84C91128-ED5C-604B-BDA1-EF3B459C129A}"/>
    <dgm:cxn modelId="{EF393143-9DDE-264F-BE18-EBA332B532B0}" type="presOf" srcId="{FFA3BD62-0B3A-3641-B164-6E25CF285E86}" destId="{E07B7400-B936-484C-A89B-D8D4AB979449}" srcOrd="0" destOrd="0" presId="urn:microsoft.com/office/officeart/2016/7/layout/RepeatingBendingProcessNew"/>
    <dgm:cxn modelId="{A141714C-3A70-8B40-983E-548B4557E787}" srcId="{C4B10A6D-7439-C643-8FF5-46890A148436}" destId="{2B479F1A-71AD-444E-A506-1D2437419E29}" srcOrd="1" destOrd="0" parTransId="{3B67DE1B-6378-4544-8045-C3F1256CFB41}" sibTransId="{E9565F86-B065-4146-A466-E7FA9D920AFA}"/>
    <dgm:cxn modelId="{0F388556-CA38-D14F-A2B5-CFAA42E84E5B}" type="presOf" srcId="{84C91128-ED5C-604B-BDA1-EF3B459C129A}" destId="{047EF1BA-6335-C740-93A8-C360F96230A4}" srcOrd="0" destOrd="0" presId="urn:microsoft.com/office/officeart/2016/7/layout/RepeatingBendingProcessNew"/>
    <dgm:cxn modelId="{D0AA115B-4FCD-0642-8F68-22522EC8C679}" type="presOf" srcId="{4C587F63-FD3B-8643-BBBF-EA6EA04884F8}" destId="{C588E6AE-62E0-DE47-AD19-6FDB2C2AA995}" srcOrd="0" destOrd="0" presId="urn:microsoft.com/office/officeart/2016/7/layout/RepeatingBendingProcessNew"/>
    <dgm:cxn modelId="{10EFEB61-1CC2-F84E-9F8F-738B2ADB3EC6}" type="presOf" srcId="{8AF8E4A8-BB38-134C-8B27-B0DA0BBB6B39}" destId="{EC91A749-C332-E747-B790-3E82BE0CF46E}" srcOrd="0" destOrd="0" presId="urn:microsoft.com/office/officeart/2016/7/layout/RepeatingBendingProcessNew"/>
    <dgm:cxn modelId="{701FE872-500C-F446-84D5-968AB5101D29}" type="presOf" srcId="{63340E3C-5165-7D45-BC68-8878780F7FBA}" destId="{BF361FE9-A6DF-6A4D-AE20-44162BDF34A0}" srcOrd="0" destOrd="0" presId="urn:microsoft.com/office/officeart/2016/7/layout/RepeatingBendingProcessNew"/>
    <dgm:cxn modelId="{2B491C7C-F1BE-9D46-B6F4-10F2F6B94E5D}" type="presOf" srcId="{F056B0CF-8B10-E644-98F3-FE395A64F363}" destId="{886B5A05-10F3-BA40-A262-A04CD4A32AF3}" srcOrd="0" destOrd="0" presId="urn:microsoft.com/office/officeart/2016/7/layout/RepeatingBendingProcessNew"/>
    <dgm:cxn modelId="{F7FCB682-F3BC-5D4B-AACB-CE6C6A48D6E1}" type="presOf" srcId="{297CAA3F-4173-9F42-A49F-52E8161AD996}" destId="{C7FAD06B-C13D-5343-81AA-283C20AF1286}" srcOrd="0" destOrd="0" presId="urn:microsoft.com/office/officeart/2016/7/layout/RepeatingBendingProcessNew"/>
    <dgm:cxn modelId="{7DED5F83-28F8-7C44-9BFF-7D905E6C911A}" type="presOf" srcId="{E9565F86-B065-4146-A466-E7FA9D920AFA}" destId="{53EF14AF-05EE-AD45-AF98-7B1616F47634}" srcOrd="0" destOrd="0" presId="urn:microsoft.com/office/officeart/2016/7/layout/RepeatingBendingProcessNew"/>
    <dgm:cxn modelId="{11BB0984-51C1-CF46-A13F-EB576B6567D4}" type="presOf" srcId="{DFCD5BAB-6F9A-1845-9539-88E94EFACF4A}" destId="{8754B1B5-4F6A-C84A-A0A7-41693F1A3839}" srcOrd="0" destOrd="0" presId="urn:microsoft.com/office/officeart/2016/7/layout/RepeatingBendingProcessNew"/>
    <dgm:cxn modelId="{129B538D-34E3-3447-A0F6-4B8C7DCE612C}" srcId="{C4B10A6D-7439-C643-8FF5-46890A148436}" destId="{F056B0CF-8B10-E644-98F3-FE395A64F363}" srcOrd="5" destOrd="0" parTransId="{73A5B56E-C36C-BD48-8F59-FF885924C22A}" sibTransId="{FFA3BD62-0B3A-3641-B164-6E25CF285E86}"/>
    <dgm:cxn modelId="{81630798-743B-344D-BD84-B52168065D4D}" type="presOf" srcId="{297CAA3F-4173-9F42-A49F-52E8161AD996}" destId="{E5CD5542-BEAC-3845-ABE0-5343B2B1D829}" srcOrd="1" destOrd="0" presId="urn:microsoft.com/office/officeart/2016/7/layout/RepeatingBendingProcessNew"/>
    <dgm:cxn modelId="{4A1A8FA4-E72B-DB4D-B7BE-C7C172AD724F}" srcId="{C4B10A6D-7439-C643-8FF5-46890A148436}" destId="{4952D8C4-1248-B946-9A75-91FA14851A76}" srcOrd="2" destOrd="0" parTransId="{B0ECE1CE-FC5D-4C4C-9174-DE7577687F4C}" sibTransId="{63340E3C-5165-7D45-BC68-8878780F7FBA}"/>
    <dgm:cxn modelId="{5B6B26A5-BEF1-094C-BB59-87081E8E6BE2}" type="presOf" srcId="{84C91128-ED5C-604B-BDA1-EF3B459C129A}" destId="{4822B045-3D51-274A-9551-57291268CB3C}" srcOrd="1" destOrd="0" presId="urn:microsoft.com/office/officeart/2016/7/layout/RepeatingBendingProcessNew"/>
    <dgm:cxn modelId="{DBC886B7-F2F8-8D44-81D5-27FC39EAF958}" type="presOf" srcId="{63340E3C-5165-7D45-BC68-8878780F7FBA}" destId="{995797E8-A1DF-8B4E-A384-C2ED4DEEBB9C}" srcOrd="1" destOrd="0" presId="urn:microsoft.com/office/officeart/2016/7/layout/RepeatingBendingProcessNew"/>
    <dgm:cxn modelId="{A4F575B9-4A70-C347-B63F-ECB1A396AE48}" type="presOf" srcId="{4952D8C4-1248-B946-9A75-91FA14851A76}" destId="{214EA85D-EF44-8C43-9DE2-AC42C9942CAD}" srcOrd="0" destOrd="0" presId="urn:microsoft.com/office/officeart/2016/7/layout/RepeatingBendingProcessNew"/>
    <dgm:cxn modelId="{7C64E5B9-438F-7046-9D52-34B9D51AD70D}" srcId="{C4B10A6D-7439-C643-8FF5-46890A148436}" destId="{DFCD5BAB-6F9A-1845-9539-88E94EFACF4A}" srcOrd="0" destOrd="0" parTransId="{AD0B39CF-CFB9-EF4C-BE43-96DA4CF59809}" sibTransId="{297CAA3F-4173-9F42-A49F-52E8161AD996}"/>
    <dgm:cxn modelId="{42C308BA-9CE7-E845-A2F5-9FF40649A475}" srcId="{C4B10A6D-7439-C643-8FF5-46890A148436}" destId="{4C587F63-FD3B-8643-BBBF-EA6EA04884F8}" srcOrd="3" destOrd="0" parTransId="{87DDA8E3-6424-594A-A79F-BE72D3B8A1CA}" sibTransId="{8AF8E4A8-BB38-134C-8B27-B0DA0BBB6B39}"/>
    <dgm:cxn modelId="{AEFC6AC9-DF06-6C44-ACD7-8E47DE607924}" type="presOf" srcId="{44E7EC26-39F3-CE45-BB3D-DEB174A99E86}" destId="{7253DDE7-63C3-1F4C-8272-6BF91F0572CC}" srcOrd="0" destOrd="0" presId="urn:microsoft.com/office/officeart/2016/7/layout/RepeatingBendingProcessNew"/>
    <dgm:cxn modelId="{0DF0A2D9-A268-D243-A8EF-346737BF758B}" srcId="{C4B10A6D-7439-C643-8FF5-46890A148436}" destId="{4EA1987B-EE6B-DE46-9370-08A0C42F2399}" srcOrd="6" destOrd="0" parTransId="{10B689DB-171A-3B48-9A3B-500755629923}" sibTransId="{ABCCE8BD-6CE6-A34E-8642-FBD821EA4873}"/>
    <dgm:cxn modelId="{E218E2DA-3FBB-7441-8540-71A93F4DBC11}" type="presOf" srcId="{C4B10A6D-7439-C643-8FF5-46890A148436}" destId="{5C5BACF7-BFDE-9C4E-8C2F-E3D8DDA7B83D}" srcOrd="0" destOrd="0" presId="urn:microsoft.com/office/officeart/2016/7/layout/RepeatingBendingProcessNew"/>
    <dgm:cxn modelId="{4CE9ACF1-F1C4-0046-8A93-3BDF447E8ECB}" type="presOf" srcId="{8AF8E4A8-BB38-134C-8B27-B0DA0BBB6B39}" destId="{ABB0A723-8DA7-1547-89A5-C5618B92474F}" srcOrd="1" destOrd="0" presId="urn:microsoft.com/office/officeart/2016/7/layout/RepeatingBendingProcessNew"/>
    <dgm:cxn modelId="{D40500FB-C73A-FE4A-9E4D-E37DAC17DB44}" type="presOf" srcId="{4EA1987B-EE6B-DE46-9370-08A0C42F2399}" destId="{89437A40-CBDA-5646-9623-CCA806A1E115}" srcOrd="0" destOrd="0" presId="urn:microsoft.com/office/officeart/2016/7/layout/RepeatingBendingProcessNew"/>
    <dgm:cxn modelId="{218D87ED-5CF0-FB47-9786-F388C8A67FFA}" type="presParOf" srcId="{5C5BACF7-BFDE-9C4E-8C2F-E3D8DDA7B83D}" destId="{8754B1B5-4F6A-C84A-A0A7-41693F1A3839}" srcOrd="0" destOrd="0" presId="urn:microsoft.com/office/officeart/2016/7/layout/RepeatingBendingProcessNew"/>
    <dgm:cxn modelId="{85B12560-CDE3-6448-9761-104399D29694}" type="presParOf" srcId="{5C5BACF7-BFDE-9C4E-8C2F-E3D8DDA7B83D}" destId="{C7FAD06B-C13D-5343-81AA-283C20AF1286}" srcOrd="1" destOrd="0" presId="urn:microsoft.com/office/officeart/2016/7/layout/RepeatingBendingProcessNew"/>
    <dgm:cxn modelId="{5A723E67-52CB-BC4B-A1F3-2511504E1267}" type="presParOf" srcId="{C7FAD06B-C13D-5343-81AA-283C20AF1286}" destId="{E5CD5542-BEAC-3845-ABE0-5343B2B1D829}" srcOrd="0" destOrd="0" presId="urn:microsoft.com/office/officeart/2016/7/layout/RepeatingBendingProcessNew"/>
    <dgm:cxn modelId="{09ED91FB-CBB0-ED4D-9B1A-09203BE3FD26}" type="presParOf" srcId="{5C5BACF7-BFDE-9C4E-8C2F-E3D8DDA7B83D}" destId="{B2638713-5ADF-0E48-AB06-433A2A5C70EC}" srcOrd="2" destOrd="0" presId="urn:microsoft.com/office/officeart/2016/7/layout/RepeatingBendingProcessNew"/>
    <dgm:cxn modelId="{86D1C9C2-9AF0-0742-9414-B61D02C8D63F}" type="presParOf" srcId="{5C5BACF7-BFDE-9C4E-8C2F-E3D8DDA7B83D}" destId="{53EF14AF-05EE-AD45-AF98-7B1616F47634}" srcOrd="3" destOrd="0" presId="urn:microsoft.com/office/officeart/2016/7/layout/RepeatingBendingProcessNew"/>
    <dgm:cxn modelId="{1B6A6F1A-826D-A945-B4B4-CEB7C5B5DA43}" type="presParOf" srcId="{53EF14AF-05EE-AD45-AF98-7B1616F47634}" destId="{1BD52898-68E8-944B-AA2B-87CC372735DE}" srcOrd="0" destOrd="0" presId="urn:microsoft.com/office/officeart/2016/7/layout/RepeatingBendingProcessNew"/>
    <dgm:cxn modelId="{5E9BEA82-638F-374F-8D2F-BFC432BF1DCD}" type="presParOf" srcId="{5C5BACF7-BFDE-9C4E-8C2F-E3D8DDA7B83D}" destId="{214EA85D-EF44-8C43-9DE2-AC42C9942CAD}" srcOrd="4" destOrd="0" presId="urn:microsoft.com/office/officeart/2016/7/layout/RepeatingBendingProcessNew"/>
    <dgm:cxn modelId="{F7D9C8A6-A6D0-5D47-9F19-B90480B118B3}" type="presParOf" srcId="{5C5BACF7-BFDE-9C4E-8C2F-E3D8DDA7B83D}" destId="{BF361FE9-A6DF-6A4D-AE20-44162BDF34A0}" srcOrd="5" destOrd="0" presId="urn:microsoft.com/office/officeart/2016/7/layout/RepeatingBendingProcessNew"/>
    <dgm:cxn modelId="{758D7EF3-3363-BC4A-8363-1724478FA20C}" type="presParOf" srcId="{BF361FE9-A6DF-6A4D-AE20-44162BDF34A0}" destId="{995797E8-A1DF-8B4E-A384-C2ED4DEEBB9C}" srcOrd="0" destOrd="0" presId="urn:microsoft.com/office/officeart/2016/7/layout/RepeatingBendingProcessNew"/>
    <dgm:cxn modelId="{ECAA3404-68CB-A34B-A71A-0AD459EF706D}" type="presParOf" srcId="{5C5BACF7-BFDE-9C4E-8C2F-E3D8DDA7B83D}" destId="{C588E6AE-62E0-DE47-AD19-6FDB2C2AA995}" srcOrd="6" destOrd="0" presId="urn:microsoft.com/office/officeart/2016/7/layout/RepeatingBendingProcessNew"/>
    <dgm:cxn modelId="{CC6C4043-B6E0-D64A-8EB3-DA858A1EA84D}" type="presParOf" srcId="{5C5BACF7-BFDE-9C4E-8C2F-E3D8DDA7B83D}" destId="{EC91A749-C332-E747-B790-3E82BE0CF46E}" srcOrd="7" destOrd="0" presId="urn:microsoft.com/office/officeart/2016/7/layout/RepeatingBendingProcessNew"/>
    <dgm:cxn modelId="{6F14EAC9-3C7C-CB43-87E2-3DB3DA07D0E9}" type="presParOf" srcId="{EC91A749-C332-E747-B790-3E82BE0CF46E}" destId="{ABB0A723-8DA7-1547-89A5-C5618B92474F}" srcOrd="0" destOrd="0" presId="urn:microsoft.com/office/officeart/2016/7/layout/RepeatingBendingProcessNew"/>
    <dgm:cxn modelId="{9771084B-B496-394D-A8E6-2B02330EF894}" type="presParOf" srcId="{5C5BACF7-BFDE-9C4E-8C2F-E3D8DDA7B83D}" destId="{7253DDE7-63C3-1F4C-8272-6BF91F0572CC}" srcOrd="8" destOrd="0" presId="urn:microsoft.com/office/officeart/2016/7/layout/RepeatingBendingProcessNew"/>
    <dgm:cxn modelId="{D531DCDB-3183-7B4A-8BF4-BACCD5393196}" type="presParOf" srcId="{5C5BACF7-BFDE-9C4E-8C2F-E3D8DDA7B83D}" destId="{047EF1BA-6335-C740-93A8-C360F96230A4}" srcOrd="9" destOrd="0" presId="urn:microsoft.com/office/officeart/2016/7/layout/RepeatingBendingProcessNew"/>
    <dgm:cxn modelId="{F72491BE-CA41-E647-AA35-44A1EA4DA52A}" type="presParOf" srcId="{047EF1BA-6335-C740-93A8-C360F96230A4}" destId="{4822B045-3D51-274A-9551-57291268CB3C}" srcOrd="0" destOrd="0" presId="urn:microsoft.com/office/officeart/2016/7/layout/RepeatingBendingProcessNew"/>
    <dgm:cxn modelId="{43DC1EBE-99CC-FA4C-834F-FAF5431602C1}" type="presParOf" srcId="{5C5BACF7-BFDE-9C4E-8C2F-E3D8DDA7B83D}" destId="{886B5A05-10F3-BA40-A262-A04CD4A32AF3}" srcOrd="10" destOrd="0" presId="urn:microsoft.com/office/officeart/2016/7/layout/RepeatingBendingProcessNew"/>
    <dgm:cxn modelId="{015A80E2-35A0-1140-9F5B-9612EA11B8E9}" type="presParOf" srcId="{5C5BACF7-BFDE-9C4E-8C2F-E3D8DDA7B83D}" destId="{E07B7400-B936-484C-A89B-D8D4AB979449}" srcOrd="11" destOrd="0" presId="urn:microsoft.com/office/officeart/2016/7/layout/RepeatingBendingProcessNew"/>
    <dgm:cxn modelId="{34A96A94-AD1C-AC4A-907E-16BB5869AC7F}" type="presParOf" srcId="{E07B7400-B936-484C-A89B-D8D4AB979449}" destId="{CC0BAE1B-E110-9248-9B57-AFE6D1B26A47}" srcOrd="0" destOrd="0" presId="urn:microsoft.com/office/officeart/2016/7/layout/RepeatingBendingProcessNew"/>
    <dgm:cxn modelId="{002CC8F9-D258-E041-9342-CB0E5C309AB2}" type="presParOf" srcId="{5C5BACF7-BFDE-9C4E-8C2F-E3D8DDA7B83D}" destId="{89437A40-CBDA-5646-9623-CCA806A1E115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904BA6-84AD-DE4C-8F1C-810D12825AB9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3603FDFE-2701-A447-B372-B2C9C3473542}">
      <dgm:prSet phldrT="[Text]"/>
      <dgm:spPr/>
      <dgm:t>
        <a:bodyPr/>
        <a:lstStyle/>
        <a:p>
          <a:r>
            <a:rPr lang="en-US" dirty="0"/>
            <a:t>Using EDA obtain the training dataset</a:t>
          </a:r>
        </a:p>
      </dgm:t>
    </dgm:pt>
    <dgm:pt modelId="{C4140B85-94E5-FD40-BD25-827BDFA37D6B}" type="parTrans" cxnId="{7AA6CCE4-6596-2C48-AD1C-9E1D66121A77}">
      <dgm:prSet/>
      <dgm:spPr/>
      <dgm:t>
        <a:bodyPr/>
        <a:lstStyle/>
        <a:p>
          <a:endParaRPr lang="en-US"/>
        </a:p>
      </dgm:t>
    </dgm:pt>
    <dgm:pt modelId="{101B274A-1292-0541-91E1-FC91490495AC}" type="sibTrans" cxnId="{7AA6CCE4-6596-2C48-AD1C-9E1D66121A77}">
      <dgm:prSet/>
      <dgm:spPr/>
      <dgm:t>
        <a:bodyPr/>
        <a:lstStyle/>
        <a:p>
          <a:endParaRPr lang="en-US"/>
        </a:p>
      </dgm:t>
    </dgm:pt>
    <dgm:pt modelId="{C138A730-70DC-D341-BEFD-B098F801B669}">
      <dgm:prSet phldrT="[Text]"/>
      <dgm:spPr/>
      <dgm:t>
        <a:bodyPr/>
        <a:lstStyle/>
        <a:p>
          <a:r>
            <a:rPr lang="en-US" dirty="0"/>
            <a:t>Find if there is null values</a:t>
          </a:r>
        </a:p>
      </dgm:t>
    </dgm:pt>
    <dgm:pt modelId="{C3B1A601-A2C7-7343-8858-C582DFA7A073}" type="parTrans" cxnId="{5C9D58CE-507C-5546-9AFA-1519E131F146}">
      <dgm:prSet/>
      <dgm:spPr/>
      <dgm:t>
        <a:bodyPr/>
        <a:lstStyle/>
        <a:p>
          <a:endParaRPr lang="en-US"/>
        </a:p>
      </dgm:t>
    </dgm:pt>
    <dgm:pt modelId="{3BBAE1F6-3F88-D842-88DB-894E39CA87E2}" type="sibTrans" cxnId="{5C9D58CE-507C-5546-9AFA-1519E131F146}">
      <dgm:prSet/>
      <dgm:spPr/>
      <dgm:t>
        <a:bodyPr/>
        <a:lstStyle/>
        <a:p>
          <a:endParaRPr lang="en-US"/>
        </a:p>
      </dgm:t>
    </dgm:pt>
    <dgm:pt modelId="{B599CD14-D2B5-1F43-ADC4-BD447F1D39E9}">
      <dgm:prSet phldrT="[Text]"/>
      <dgm:spPr/>
      <dgm:t>
        <a:bodyPr/>
        <a:lstStyle/>
        <a:p>
          <a:r>
            <a:rPr lang="en-US" dirty="0"/>
            <a:t>Class of 1 means landed successfully else failed</a:t>
          </a:r>
        </a:p>
      </dgm:t>
    </dgm:pt>
    <dgm:pt modelId="{7CA712C2-C41D-DA45-A283-A5E46B48B574}" type="parTrans" cxnId="{F2C704F0-8385-534D-9EE0-B79336180E16}">
      <dgm:prSet/>
      <dgm:spPr/>
      <dgm:t>
        <a:bodyPr/>
        <a:lstStyle/>
        <a:p>
          <a:endParaRPr lang="en-US"/>
        </a:p>
      </dgm:t>
    </dgm:pt>
    <dgm:pt modelId="{182A9C8C-8AB1-8247-B459-F8BAA8BDC076}" type="sibTrans" cxnId="{F2C704F0-8385-534D-9EE0-B79336180E16}">
      <dgm:prSet/>
      <dgm:spPr/>
      <dgm:t>
        <a:bodyPr/>
        <a:lstStyle/>
        <a:p>
          <a:endParaRPr lang="en-US"/>
        </a:p>
      </dgm:t>
    </dgm:pt>
    <dgm:pt modelId="{C4A6A1E1-B8F8-F54D-9EF1-3FD4F3BFC97F}" type="pres">
      <dgm:prSet presAssocID="{3F904BA6-84AD-DE4C-8F1C-810D12825AB9}" presName="Name0" presStyleCnt="0">
        <dgm:presLayoutVars>
          <dgm:dir/>
          <dgm:resizeHandles val="exact"/>
        </dgm:presLayoutVars>
      </dgm:prSet>
      <dgm:spPr/>
    </dgm:pt>
    <dgm:pt modelId="{412A8925-CF6A-9546-A8DD-7F9D5DF2741B}" type="pres">
      <dgm:prSet presAssocID="{3603FDFE-2701-A447-B372-B2C9C3473542}" presName="node" presStyleLbl="node1" presStyleIdx="0" presStyleCnt="3">
        <dgm:presLayoutVars>
          <dgm:bulletEnabled val="1"/>
        </dgm:presLayoutVars>
      </dgm:prSet>
      <dgm:spPr/>
    </dgm:pt>
    <dgm:pt modelId="{19C7FC9A-98F6-0B40-A7A2-20EE111D80EB}" type="pres">
      <dgm:prSet presAssocID="{101B274A-1292-0541-91E1-FC91490495AC}" presName="sibTrans" presStyleLbl="sibTrans2D1" presStyleIdx="0" presStyleCnt="2"/>
      <dgm:spPr/>
    </dgm:pt>
    <dgm:pt modelId="{97CF88C3-8BE6-B349-8E0B-BB366D57E4C7}" type="pres">
      <dgm:prSet presAssocID="{101B274A-1292-0541-91E1-FC91490495AC}" presName="connectorText" presStyleLbl="sibTrans2D1" presStyleIdx="0" presStyleCnt="2"/>
      <dgm:spPr/>
    </dgm:pt>
    <dgm:pt modelId="{F486B3DB-A5C8-5D4F-BFC9-E352E54677C5}" type="pres">
      <dgm:prSet presAssocID="{C138A730-70DC-D341-BEFD-B098F801B669}" presName="node" presStyleLbl="node1" presStyleIdx="1" presStyleCnt="3">
        <dgm:presLayoutVars>
          <dgm:bulletEnabled val="1"/>
        </dgm:presLayoutVars>
      </dgm:prSet>
      <dgm:spPr/>
    </dgm:pt>
    <dgm:pt modelId="{93E25BB5-85CA-4447-BCD6-763CB1E2E359}" type="pres">
      <dgm:prSet presAssocID="{3BBAE1F6-3F88-D842-88DB-894E39CA87E2}" presName="sibTrans" presStyleLbl="sibTrans2D1" presStyleIdx="1" presStyleCnt="2"/>
      <dgm:spPr/>
    </dgm:pt>
    <dgm:pt modelId="{6C137F2B-1975-0A40-B56D-A02031F7ED0D}" type="pres">
      <dgm:prSet presAssocID="{3BBAE1F6-3F88-D842-88DB-894E39CA87E2}" presName="connectorText" presStyleLbl="sibTrans2D1" presStyleIdx="1" presStyleCnt="2"/>
      <dgm:spPr/>
    </dgm:pt>
    <dgm:pt modelId="{17F16070-1786-FE42-9BF5-966872FA5C70}" type="pres">
      <dgm:prSet presAssocID="{B599CD14-D2B5-1F43-ADC4-BD447F1D39E9}" presName="node" presStyleLbl="node1" presStyleIdx="2" presStyleCnt="3">
        <dgm:presLayoutVars>
          <dgm:bulletEnabled val="1"/>
        </dgm:presLayoutVars>
      </dgm:prSet>
      <dgm:spPr/>
    </dgm:pt>
  </dgm:ptLst>
  <dgm:cxnLst>
    <dgm:cxn modelId="{1519FF18-D9BE-1640-B265-8DC0B80294F3}" type="presOf" srcId="{101B274A-1292-0541-91E1-FC91490495AC}" destId="{97CF88C3-8BE6-B349-8E0B-BB366D57E4C7}" srcOrd="1" destOrd="0" presId="urn:microsoft.com/office/officeart/2005/8/layout/process1"/>
    <dgm:cxn modelId="{BB97AA33-50CE-6641-A4D6-04A857629619}" type="presOf" srcId="{3BBAE1F6-3F88-D842-88DB-894E39CA87E2}" destId="{93E25BB5-85CA-4447-BCD6-763CB1E2E359}" srcOrd="0" destOrd="0" presId="urn:microsoft.com/office/officeart/2005/8/layout/process1"/>
    <dgm:cxn modelId="{D89C8748-E242-B644-BBAF-1D291BA8B9C7}" type="presOf" srcId="{C138A730-70DC-D341-BEFD-B098F801B669}" destId="{F486B3DB-A5C8-5D4F-BFC9-E352E54677C5}" srcOrd="0" destOrd="0" presId="urn:microsoft.com/office/officeart/2005/8/layout/process1"/>
    <dgm:cxn modelId="{EA0B6E55-8C58-7C4A-8597-7B7CFC1F955F}" type="presOf" srcId="{101B274A-1292-0541-91E1-FC91490495AC}" destId="{19C7FC9A-98F6-0B40-A7A2-20EE111D80EB}" srcOrd="0" destOrd="0" presId="urn:microsoft.com/office/officeart/2005/8/layout/process1"/>
    <dgm:cxn modelId="{A444F1A2-E794-EB45-92A0-EA86FC6F210C}" type="presOf" srcId="{3603FDFE-2701-A447-B372-B2C9C3473542}" destId="{412A8925-CF6A-9546-A8DD-7F9D5DF2741B}" srcOrd="0" destOrd="0" presId="urn:microsoft.com/office/officeart/2005/8/layout/process1"/>
    <dgm:cxn modelId="{34C664A8-DBB5-9F41-B2AD-3A8E15D00255}" type="presOf" srcId="{3BBAE1F6-3F88-D842-88DB-894E39CA87E2}" destId="{6C137F2B-1975-0A40-B56D-A02031F7ED0D}" srcOrd="1" destOrd="0" presId="urn:microsoft.com/office/officeart/2005/8/layout/process1"/>
    <dgm:cxn modelId="{79E4BDC0-0475-464E-88B5-748AC8DE540A}" type="presOf" srcId="{B599CD14-D2B5-1F43-ADC4-BD447F1D39E9}" destId="{17F16070-1786-FE42-9BF5-966872FA5C70}" srcOrd="0" destOrd="0" presId="urn:microsoft.com/office/officeart/2005/8/layout/process1"/>
    <dgm:cxn modelId="{5C9D58CE-507C-5546-9AFA-1519E131F146}" srcId="{3F904BA6-84AD-DE4C-8F1C-810D12825AB9}" destId="{C138A730-70DC-D341-BEFD-B098F801B669}" srcOrd="1" destOrd="0" parTransId="{C3B1A601-A2C7-7343-8858-C582DFA7A073}" sibTransId="{3BBAE1F6-3F88-D842-88DB-894E39CA87E2}"/>
    <dgm:cxn modelId="{7AA6CCE4-6596-2C48-AD1C-9E1D66121A77}" srcId="{3F904BA6-84AD-DE4C-8F1C-810D12825AB9}" destId="{3603FDFE-2701-A447-B372-B2C9C3473542}" srcOrd="0" destOrd="0" parTransId="{C4140B85-94E5-FD40-BD25-827BDFA37D6B}" sibTransId="{101B274A-1292-0541-91E1-FC91490495AC}"/>
    <dgm:cxn modelId="{F2C704F0-8385-534D-9EE0-B79336180E16}" srcId="{3F904BA6-84AD-DE4C-8F1C-810D12825AB9}" destId="{B599CD14-D2B5-1F43-ADC4-BD447F1D39E9}" srcOrd="2" destOrd="0" parTransId="{7CA712C2-C41D-DA45-A283-A5E46B48B574}" sibTransId="{182A9C8C-8AB1-8247-B459-F8BAA8BDC076}"/>
    <dgm:cxn modelId="{0CE156F2-2DA9-1449-9296-79D9B41F8DB1}" type="presOf" srcId="{3F904BA6-84AD-DE4C-8F1C-810D12825AB9}" destId="{C4A6A1E1-B8F8-F54D-9EF1-3FD4F3BFC97F}" srcOrd="0" destOrd="0" presId="urn:microsoft.com/office/officeart/2005/8/layout/process1"/>
    <dgm:cxn modelId="{210ECD17-650A-3846-A6CF-D23AC290283E}" type="presParOf" srcId="{C4A6A1E1-B8F8-F54D-9EF1-3FD4F3BFC97F}" destId="{412A8925-CF6A-9546-A8DD-7F9D5DF2741B}" srcOrd="0" destOrd="0" presId="urn:microsoft.com/office/officeart/2005/8/layout/process1"/>
    <dgm:cxn modelId="{5A6919D0-667A-604F-86B5-8D256A2F27C8}" type="presParOf" srcId="{C4A6A1E1-B8F8-F54D-9EF1-3FD4F3BFC97F}" destId="{19C7FC9A-98F6-0B40-A7A2-20EE111D80EB}" srcOrd="1" destOrd="0" presId="urn:microsoft.com/office/officeart/2005/8/layout/process1"/>
    <dgm:cxn modelId="{8EBC5B60-BAF3-6A4E-A809-67638F6966A6}" type="presParOf" srcId="{19C7FC9A-98F6-0B40-A7A2-20EE111D80EB}" destId="{97CF88C3-8BE6-B349-8E0B-BB366D57E4C7}" srcOrd="0" destOrd="0" presId="urn:microsoft.com/office/officeart/2005/8/layout/process1"/>
    <dgm:cxn modelId="{07E11158-FC95-DA41-93F8-175B8E60EB51}" type="presParOf" srcId="{C4A6A1E1-B8F8-F54D-9EF1-3FD4F3BFC97F}" destId="{F486B3DB-A5C8-5D4F-BFC9-E352E54677C5}" srcOrd="2" destOrd="0" presId="urn:microsoft.com/office/officeart/2005/8/layout/process1"/>
    <dgm:cxn modelId="{2C8DC9AE-64BE-C449-B4BB-2C92E50BDACB}" type="presParOf" srcId="{C4A6A1E1-B8F8-F54D-9EF1-3FD4F3BFC97F}" destId="{93E25BB5-85CA-4447-BCD6-763CB1E2E359}" srcOrd="3" destOrd="0" presId="urn:microsoft.com/office/officeart/2005/8/layout/process1"/>
    <dgm:cxn modelId="{C4BB360C-F00F-1047-AE04-47E633A3720B}" type="presParOf" srcId="{93E25BB5-85CA-4447-BCD6-763CB1E2E359}" destId="{6C137F2B-1975-0A40-B56D-A02031F7ED0D}" srcOrd="0" destOrd="0" presId="urn:microsoft.com/office/officeart/2005/8/layout/process1"/>
    <dgm:cxn modelId="{A7983275-293C-1C4C-AD4B-620D2AA44C1C}" type="presParOf" srcId="{C4A6A1E1-B8F8-F54D-9EF1-3FD4F3BFC97F}" destId="{17F16070-1786-FE42-9BF5-966872FA5C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528BD4-AE72-D042-BF9B-8FB6E04BAE5A}" type="doc">
      <dgm:prSet loTypeId="urn:microsoft.com/office/officeart/2005/8/layout/process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C029E8-FB4B-1340-9250-A43D42637550}">
      <dgm:prSet phldrT="[Text]"/>
      <dgm:spPr/>
      <dgm:t>
        <a:bodyPr/>
        <a:lstStyle/>
        <a:p>
          <a:endParaRPr lang="en-US" dirty="0"/>
        </a:p>
      </dgm:t>
    </dgm:pt>
    <dgm:pt modelId="{2FCBAFFA-EA39-424C-8D4C-D2DA8B1F55AD}" type="parTrans" cxnId="{F7734ED5-D4AD-9D48-852D-D8CE95233A97}">
      <dgm:prSet/>
      <dgm:spPr/>
      <dgm:t>
        <a:bodyPr/>
        <a:lstStyle/>
        <a:p>
          <a:endParaRPr lang="en-US"/>
        </a:p>
      </dgm:t>
    </dgm:pt>
    <dgm:pt modelId="{09361D8F-C19F-CD4C-A07B-8DBBCE582DE6}" type="sibTrans" cxnId="{F7734ED5-D4AD-9D48-852D-D8CE95233A97}">
      <dgm:prSet/>
      <dgm:spPr/>
      <dgm:t>
        <a:bodyPr/>
        <a:lstStyle/>
        <a:p>
          <a:endParaRPr lang="en-US"/>
        </a:p>
      </dgm:t>
    </dgm:pt>
    <dgm:pt modelId="{2CEE9301-51A6-8E49-BDEC-305FF2F3719C}">
      <dgm:prSet phldrT="[Text]"/>
      <dgm:spPr/>
      <dgm:t>
        <a:bodyPr/>
        <a:lstStyle/>
        <a:p>
          <a:r>
            <a:rPr lang="en-US" dirty="0"/>
            <a:t>Data has to be split into train and test using </a:t>
          </a:r>
          <a:r>
            <a:rPr lang="en-US" dirty="0" err="1"/>
            <a:t>train_test</a:t>
          </a:r>
          <a:r>
            <a:rPr lang="en-US" dirty="0"/>
            <a:t> split() method.</a:t>
          </a:r>
        </a:p>
      </dgm:t>
    </dgm:pt>
    <dgm:pt modelId="{86952A33-75BB-174A-B9F2-8FEBF7481F2F}" type="parTrans" cxnId="{AC2F6BEC-4DDE-C64E-B757-C940FD98600D}">
      <dgm:prSet/>
      <dgm:spPr/>
      <dgm:t>
        <a:bodyPr/>
        <a:lstStyle/>
        <a:p>
          <a:endParaRPr lang="en-US"/>
        </a:p>
      </dgm:t>
    </dgm:pt>
    <dgm:pt modelId="{B672B3C7-FF71-D94B-B9D3-13744CE23EC3}" type="sibTrans" cxnId="{AC2F6BEC-4DDE-C64E-B757-C940FD98600D}">
      <dgm:prSet/>
      <dgm:spPr/>
      <dgm:t>
        <a:bodyPr/>
        <a:lstStyle/>
        <a:p>
          <a:endParaRPr lang="en-US"/>
        </a:p>
      </dgm:t>
    </dgm:pt>
    <dgm:pt modelId="{B2F6E434-A043-B14B-9771-2AB8342A5FC8}">
      <dgm:prSet phldrT="[Text]"/>
      <dgm:spPr/>
      <dgm:t>
        <a:bodyPr/>
        <a:lstStyle/>
        <a:p>
          <a:r>
            <a:rPr lang="en-US" dirty="0" err="1"/>
            <a:t>Variuos</a:t>
          </a:r>
          <a:r>
            <a:rPr lang="en-US" dirty="0"/>
            <a:t> </a:t>
          </a:r>
          <a:r>
            <a:rPr lang="en-US" dirty="0" err="1"/>
            <a:t>statiscal</a:t>
          </a:r>
          <a:r>
            <a:rPr lang="en-US" dirty="0"/>
            <a:t> models have been used. Parameters are selected.</a:t>
          </a:r>
        </a:p>
      </dgm:t>
    </dgm:pt>
    <dgm:pt modelId="{1918BE02-B547-454A-BAF7-075AA9ED5677}" type="parTrans" cxnId="{262934D8-EC75-F843-A18D-E657F89E9B80}">
      <dgm:prSet/>
      <dgm:spPr/>
      <dgm:t>
        <a:bodyPr/>
        <a:lstStyle/>
        <a:p>
          <a:endParaRPr lang="en-US"/>
        </a:p>
      </dgm:t>
    </dgm:pt>
    <dgm:pt modelId="{76EB2E31-3E7D-354E-AC1C-8DC5CD91FF5B}" type="sibTrans" cxnId="{262934D8-EC75-F843-A18D-E657F89E9B80}">
      <dgm:prSet/>
      <dgm:spPr/>
      <dgm:t>
        <a:bodyPr/>
        <a:lstStyle/>
        <a:p>
          <a:endParaRPr lang="en-US"/>
        </a:p>
      </dgm:t>
    </dgm:pt>
    <dgm:pt modelId="{CCD9C9BD-4FAF-0544-97CF-F7C3D48FCDE5}">
      <dgm:prSet phldrT="[Text]"/>
      <dgm:spPr/>
      <dgm:t>
        <a:bodyPr/>
        <a:lstStyle/>
        <a:p>
          <a:r>
            <a:rPr lang="en-US" dirty="0"/>
            <a:t>Model is initiated, </a:t>
          </a:r>
          <a:r>
            <a:rPr lang="en-US" dirty="0" err="1"/>
            <a:t>Gridsearch</a:t>
          </a:r>
          <a:r>
            <a:rPr lang="en-US" dirty="0"/>
            <a:t> is used to split the data with different split combination </a:t>
          </a:r>
          <a:r>
            <a:rPr lang="en-US" dirty="0" err="1"/>
            <a:t>anf</a:t>
          </a:r>
          <a:r>
            <a:rPr lang="en-US" dirty="0"/>
            <a:t> fit the model.</a:t>
          </a:r>
        </a:p>
      </dgm:t>
    </dgm:pt>
    <dgm:pt modelId="{DCC04325-D2E8-494A-93E0-4640FF1E5571}" type="parTrans" cxnId="{064366DD-A41B-D747-9A34-82C740188264}">
      <dgm:prSet/>
      <dgm:spPr/>
      <dgm:t>
        <a:bodyPr/>
        <a:lstStyle/>
        <a:p>
          <a:endParaRPr lang="en-US"/>
        </a:p>
      </dgm:t>
    </dgm:pt>
    <dgm:pt modelId="{B35C4D8F-4C12-8C4E-AB23-123CC2DA53EE}" type="sibTrans" cxnId="{064366DD-A41B-D747-9A34-82C740188264}">
      <dgm:prSet/>
      <dgm:spPr/>
      <dgm:t>
        <a:bodyPr/>
        <a:lstStyle/>
        <a:p>
          <a:endParaRPr lang="en-US"/>
        </a:p>
      </dgm:t>
    </dgm:pt>
    <dgm:pt modelId="{8FDF1315-F325-1741-8290-6AEDE24B67CB}">
      <dgm:prSet phldrT="[Text]"/>
      <dgm:spPr/>
      <dgm:t>
        <a:bodyPr/>
        <a:lstStyle/>
        <a:p>
          <a:r>
            <a:rPr lang="en-US" dirty="0"/>
            <a:t>Find the accuracy score to check the performance.</a:t>
          </a:r>
        </a:p>
      </dgm:t>
    </dgm:pt>
    <dgm:pt modelId="{773017FD-0630-014B-B12B-517FD656BB7E}" type="parTrans" cxnId="{597CC355-4345-DC44-95FC-9952D7C74468}">
      <dgm:prSet/>
      <dgm:spPr/>
      <dgm:t>
        <a:bodyPr/>
        <a:lstStyle/>
        <a:p>
          <a:endParaRPr lang="en-US"/>
        </a:p>
      </dgm:t>
    </dgm:pt>
    <dgm:pt modelId="{C3903C78-9ED7-B64E-A25F-660B724AFB37}" type="sibTrans" cxnId="{597CC355-4345-DC44-95FC-9952D7C74468}">
      <dgm:prSet/>
      <dgm:spPr/>
      <dgm:t>
        <a:bodyPr/>
        <a:lstStyle/>
        <a:p>
          <a:endParaRPr lang="en-US"/>
        </a:p>
      </dgm:t>
    </dgm:pt>
    <dgm:pt modelId="{5E5C9527-B3A5-FE4D-83C4-654CD807E8BA}">
      <dgm:prSet phldrT="[Text]"/>
      <dgm:spPr/>
      <dgm:t>
        <a:bodyPr/>
        <a:lstStyle/>
        <a:p>
          <a:r>
            <a:rPr lang="en-US" dirty="0"/>
            <a:t>Predict </a:t>
          </a:r>
          <a:r>
            <a:rPr lang="en-US" dirty="0" err="1"/>
            <a:t>yhat</a:t>
          </a:r>
          <a:r>
            <a:rPr lang="en-US" dirty="0"/>
            <a:t> using </a:t>
          </a:r>
          <a:r>
            <a:rPr lang="en-US" dirty="0" err="1"/>
            <a:t>ytest</a:t>
          </a:r>
          <a:r>
            <a:rPr lang="en-US" dirty="0"/>
            <a:t> value, confusion matrix is used to show the performance of the model.</a:t>
          </a:r>
        </a:p>
      </dgm:t>
    </dgm:pt>
    <dgm:pt modelId="{04DE6A0E-29B8-A247-A310-463F1DBF7BEE}" type="parTrans" cxnId="{D0CD6AA6-9F8F-2F47-86B4-F384B69FA924}">
      <dgm:prSet/>
      <dgm:spPr/>
      <dgm:t>
        <a:bodyPr/>
        <a:lstStyle/>
        <a:p>
          <a:endParaRPr lang="en-US"/>
        </a:p>
      </dgm:t>
    </dgm:pt>
    <dgm:pt modelId="{E0937204-6B39-2A42-BD14-B36C8E2D8818}" type="sibTrans" cxnId="{D0CD6AA6-9F8F-2F47-86B4-F384B69FA924}">
      <dgm:prSet/>
      <dgm:spPr/>
      <dgm:t>
        <a:bodyPr/>
        <a:lstStyle/>
        <a:p>
          <a:endParaRPr lang="en-US"/>
        </a:p>
      </dgm:t>
    </dgm:pt>
    <dgm:pt modelId="{7D3DF7E6-849A-BB4F-971A-A18F3D3E4F7B}" type="pres">
      <dgm:prSet presAssocID="{C7528BD4-AE72-D042-BF9B-8FB6E04BAE5A}" presName="diagram" presStyleCnt="0">
        <dgm:presLayoutVars>
          <dgm:dir/>
          <dgm:resizeHandles val="exact"/>
        </dgm:presLayoutVars>
      </dgm:prSet>
      <dgm:spPr/>
    </dgm:pt>
    <dgm:pt modelId="{B7C92754-D65D-A245-BEEB-A769940D7D48}" type="pres">
      <dgm:prSet presAssocID="{68C029E8-FB4B-1340-9250-A43D42637550}" presName="node" presStyleLbl="node1" presStyleIdx="0" presStyleCnt="6">
        <dgm:presLayoutVars>
          <dgm:bulletEnabled val="1"/>
        </dgm:presLayoutVars>
      </dgm:prSet>
      <dgm:spPr/>
    </dgm:pt>
    <dgm:pt modelId="{78E583D4-B959-3347-81B3-2FE4F40DD4CD}" type="pres">
      <dgm:prSet presAssocID="{09361D8F-C19F-CD4C-A07B-8DBBCE582DE6}" presName="sibTrans" presStyleLbl="sibTrans2D1" presStyleIdx="0" presStyleCnt="5"/>
      <dgm:spPr/>
    </dgm:pt>
    <dgm:pt modelId="{D819ECD0-59BE-9B40-918B-0F1A077883DC}" type="pres">
      <dgm:prSet presAssocID="{09361D8F-C19F-CD4C-A07B-8DBBCE582DE6}" presName="connectorText" presStyleLbl="sibTrans2D1" presStyleIdx="0" presStyleCnt="5"/>
      <dgm:spPr/>
    </dgm:pt>
    <dgm:pt modelId="{D03527E7-B768-494F-905C-BD1869674847}" type="pres">
      <dgm:prSet presAssocID="{2CEE9301-51A6-8E49-BDEC-305FF2F3719C}" presName="node" presStyleLbl="node1" presStyleIdx="1" presStyleCnt="6">
        <dgm:presLayoutVars>
          <dgm:bulletEnabled val="1"/>
        </dgm:presLayoutVars>
      </dgm:prSet>
      <dgm:spPr/>
    </dgm:pt>
    <dgm:pt modelId="{506317BD-2ECE-9B49-9563-D6B117042408}" type="pres">
      <dgm:prSet presAssocID="{B672B3C7-FF71-D94B-B9D3-13744CE23EC3}" presName="sibTrans" presStyleLbl="sibTrans2D1" presStyleIdx="1" presStyleCnt="5"/>
      <dgm:spPr/>
    </dgm:pt>
    <dgm:pt modelId="{3AE087BD-344F-5444-B3D7-76916E780190}" type="pres">
      <dgm:prSet presAssocID="{B672B3C7-FF71-D94B-B9D3-13744CE23EC3}" presName="connectorText" presStyleLbl="sibTrans2D1" presStyleIdx="1" presStyleCnt="5"/>
      <dgm:spPr/>
    </dgm:pt>
    <dgm:pt modelId="{7D0212F1-E5B3-7D40-AF08-B26B1D28D6F4}" type="pres">
      <dgm:prSet presAssocID="{B2F6E434-A043-B14B-9771-2AB8342A5FC8}" presName="node" presStyleLbl="node1" presStyleIdx="2" presStyleCnt="6">
        <dgm:presLayoutVars>
          <dgm:bulletEnabled val="1"/>
        </dgm:presLayoutVars>
      </dgm:prSet>
      <dgm:spPr/>
    </dgm:pt>
    <dgm:pt modelId="{3600AD04-9FDE-364E-B662-B72A0A9358C6}" type="pres">
      <dgm:prSet presAssocID="{76EB2E31-3E7D-354E-AC1C-8DC5CD91FF5B}" presName="sibTrans" presStyleLbl="sibTrans2D1" presStyleIdx="2" presStyleCnt="5"/>
      <dgm:spPr/>
    </dgm:pt>
    <dgm:pt modelId="{E8D46606-4C0A-8A43-A382-DF9A07B7B609}" type="pres">
      <dgm:prSet presAssocID="{76EB2E31-3E7D-354E-AC1C-8DC5CD91FF5B}" presName="connectorText" presStyleLbl="sibTrans2D1" presStyleIdx="2" presStyleCnt="5"/>
      <dgm:spPr/>
    </dgm:pt>
    <dgm:pt modelId="{626BC1B7-9690-DF48-BB9A-F77FCAD130EB}" type="pres">
      <dgm:prSet presAssocID="{CCD9C9BD-4FAF-0544-97CF-F7C3D48FCDE5}" presName="node" presStyleLbl="node1" presStyleIdx="3" presStyleCnt="6">
        <dgm:presLayoutVars>
          <dgm:bulletEnabled val="1"/>
        </dgm:presLayoutVars>
      </dgm:prSet>
      <dgm:spPr/>
    </dgm:pt>
    <dgm:pt modelId="{37285245-F92A-B842-A2AA-C86DB33B1A00}" type="pres">
      <dgm:prSet presAssocID="{B35C4D8F-4C12-8C4E-AB23-123CC2DA53EE}" presName="sibTrans" presStyleLbl="sibTrans2D1" presStyleIdx="3" presStyleCnt="5"/>
      <dgm:spPr/>
    </dgm:pt>
    <dgm:pt modelId="{59CC27AA-B6FE-E741-9378-323631535829}" type="pres">
      <dgm:prSet presAssocID="{B35C4D8F-4C12-8C4E-AB23-123CC2DA53EE}" presName="connectorText" presStyleLbl="sibTrans2D1" presStyleIdx="3" presStyleCnt="5"/>
      <dgm:spPr/>
    </dgm:pt>
    <dgm:pt modelId="{8DF514E3-D836-BA4F-B895-9D539AEC79B6}" type="pres">
      <dgm:prSet presAssocID="{8FDF1315-F325-1741-8290-6AEDE24B67CB}" presName="node" presStyleLbl="node1" presStyleIdx="4" presStyleCnt="6">
        <dgm:presLayoutVars>
          <dgm:bulletEnabled val="1"/>
        </dgm:presLayoutVars>
      </dgm:prSet>
      <dgm:spPr/>
    </dgm:pt>
    <dgm:pt modelId="{E1AD0329-D0C5-024C-870D-EB31FE4B6889}" type="pres">
      <dgm:prSet presAssocID="{C3903C78-9ED7-B64E-A25F-660B724AFB37}" presName="sibTrans" presStyleLbl="sibTrans2D1" presStyleIdx="4" presStyleCnt="5"/>
      <dgm:spPr/>
    </dgm:pt>
    <dgm:pt modelId="{B9E9D16C-5219-ED4F-9E74-EDDFDF4FAFC9}" type="pres">
      <dgm:prSet presAssocID="{C3903C78-9ED7-B64E-A25F-660B724AFB37}" presName="connectorText" presStyleLbl="sibTrans2D1" presStyleIdx="4" presStyleCnt="5"/>
      <dgm:spPr/>
    </dgm:pt>
    <dgm:pt modelId="{DE7A37CE-F741-AD46-BEB2-3DB5B1401FFC}" type="pres">
      <dgm:prSet presAssocID="{5E5C9527-B3A5-FE4D-83C4-654CD807E8BA}" presName="node" presStyleLbl="node1" presStyleIdx="5" presStyleCnt="6">
        <dgm:presLayoutVars>
          <dgm:bulletEnabled val="1"/>
        </dgm:presLayoutVars>
      </dgm:prSet>
      <dgm:spPr/>
    </dgm:pt>
  </dgm:ptLst>
  <dgm:cxnLst>
    <dgm:cxn modelId="{F3A57103-3B16-8C41-B4C7-2624E9FB40BA}" type="presOf" srcId="{2CEE9301-51A6-8E49-BDEC-305FF2F3719C}" destId="{D03527E7-B768-494F-905C-BD1869674847}" srcOrd="0" destOrd="0" presId="urn:microsoft.com/office/officeart/2005/8/layout/process5"/>
    <dgm:cxn modelId="{304BA20C-92E1-BF47-ABF3-B552FF87216D}" type="presOf" srcId="{B35C4D8F-4C12-8C4E-AB23-123CC2DA53EE}" destId="{59CC27AA-B6FE-E741-9378-323631535829}" srcOrd="1" destOrd="0" presId="urn:microsoft.com/office/officeart/2005/8/layout/process5"/>
    <dgm:cxn modelId="{4AE46947-2BF2-A342-877C-34F6F3D7FE16}" type="presOf" srcId="{B2F6E434-A043-B14B-9771-2AB8342A5FC8}" destId="{7D0212F1-E5B3-7D40-AF08-B26B1D28D6F4}" srcOrd="0" destOrd="0" presId="urn:microsoft.com/office/officeart/2005/8/layout/process5"/>
    <dgm:cxn modelId="{E075204A-E47B-834B-A28E-1B0048370F30}" type="presOf" srcId="{76EB2E31-3E7D-354E-AC1C-8DC5CD91FF5B}" destId="{E8D46606-4C0A-8A43-A382-DF9A07B7B609}" srcOrd="1" destOrd="0" presId="urn:microsoft.com/office/officeart/2005/8/layout/process5"/>
    <dgm:cxn modelId="{BDDA124C-EBF2-B24B-B2CF-7C885286E8A5}" type="presOf" srcId="{C3903C78-9ED7-B64E-A25F-660B724AFB37}" destId="{E1AD0329-D0C5-024C-870D-EB31FE4B6889}" srcOrd="0" destOrd="0" presId="urn:microsoft.com/office/officeart/2005/8/layout/process5"/>
    <dgm:cxn modelId="{597CC355-4345-DC44-95FC-9952D7C74468}" srcId="{C7528BD4-AE72-D042-BF9B-8FB6E04BAE5A}" destId="{8FDF1315-F325-1741-8290-6AEDE24B67CB}" srcOrd="4" destOrd="0" parTransId="{773017FD-0630-014B-B12B-517FD656BB7E}" sibTransId="{C3903C78-9ED7-B64E-A25F-660B724AFB37}"/>
    <dgm:cxn modelId="{D47E2F5B-81E3-544F-BEC5-C572A87BA0F2}" type="presOf" srcId="{C3903C78-9ED7-B64E-A25F-660B724AFB37}" destId="{B9E9D16C-5219-ED4F-9E74-EDDFDF4FAFC9}" srcOrd="1" destOrd="0" presId="urn:microsoft.com/office/officeart/2005/8/layout/process5"/>
    <dgm:cxn modelId="{9AED0D5E-4C47-5543-83C5-3817C3B84D29}" type="presOf" srcId="{CCD9C9BD-4FAF-0544-97CF-F7C3D48FCDE5}" destId="{626BC1B7-9690-DF48-BB9A-F77FCAD130EB}" srcOrd="0" destOrd="0" presId="urn:microsoft.com/office/officeart/2005/8/layout/process5"/>
    <dgm:cxn modelId="{F3262B60-DEFD-F543-A376-1EBB66D2CB85}" type="presOf" srcId="{68C029E8-FB4B-1340-9250-A43D42637550}" destId="{B7C92754-D65D-A245-BEEB-A769940D7D48}" srcOrd="0" destOrd="0" presId="urn:microsoft.com/office/officeart/2005/8/layout/process5"/>
    <dgm:cxn modelId="{462D8669-CD77-E74E-A155-3E9D10AE2C8C}" type="presOf" srcId="{5E5C9527-B3A5-FE4D-83C4-654CD807E8BA}" destId="{DE7A37CE-F741-AD46-BEB2-3DB5B1401FFC}" srcOrd="0" destOrd="0" presId="urn:microsoft.com/office/officeart/2005/8/layout/process5"/>
    <dgm:cxn modelId="{203A9669-FDEF-5F43-891A-E68BB9312B43}" type="presOf" srcId="{76EB2E31-3E7D-354E-AC1C-8DC5CD91FF5B}" destId="{3600AD04-9FDE-364E-B662-B72A0A9358C6}" srcOrd="0" destOrd="0" presId="urn:microsoft.com/office/officeart/2005/8/layout/process5"/>
    <dgm:cxn modelId="{C8108970-4445-0F48-8383-4677C083372A}" type="presOf" srcId="{C7528BD4-AE72-D042-BF9B-8FB6E04BAE5A}" destId="{7D3DF7E6-849A-BB4F-971A-A18F3D3E4F7B}" srcOrd="0" destOrd="0" presId="urn:microsoft.com/office/officeart/2005/8/layout/process5"/>
    <dgm:cxn modelId="{EBE3CF74-53CB-8D49-BE5B-58E3A2D16538}" type="presOf" srcId="{B672B3C7-FF71-D94B-B9D3-13744CE23EC3}" destId="{3AE087BD-344F-5444-B3D7-76916E780190}" srcOrd="1" destOrd="0" presId="urn:microsoft.com/office/officeart/2005/8/layout/process5"/>
    <dgm:cxn modelId="{F86A6A94-FD18-914C-A5F3-E9FDF990F288}" type="presOf" srcId="{B35C4D8F-4C12-8C4E-AB23-123CC2DA53EE}" destId="{37285245-F92A-B842-A2AA-C86DB33B1A00}" srcOrd="0" destOrd="0" presId="urn:microsoft.com/office/officeart/2005/8/layout/process5"/>
    <dgm:cxn modelId="{5AAECE96-6349-F049-9387-B2CBAF9C4951}" type="presOf" srcId="{B672B3C7-FF71-D94B-B9D3-13744CE23EC3}" destId="{506317BD-2ECE-9B49-9563-D6B117042408}" srcOrd="0" destOrd="0" presId="urn:microsoft.com/office/officeart/2005/8/layout/process5"/>
    <dgm:cxn modelId="{A391D8A0-F495-E84C-975E-2B352A06DA8C}" type="presOf" srcId="{09361D8F-C19F-CD4C-A07B-8DBBCE582DE6}" destId="{D819ECD0-59BE-9B40-918B-0F1A077883DC}" srcOrd="1" destOrd="0" presId="urn:microsoft.com/office/officeart/2005/8/layout/process5"/>
    <dgm:cxn modelId="{D0CD6AA6-9F8F-2F47-86B4-F384B69FA924}" srcId="{C7528BD4-AE72-D042-BF9B-8FB6E04BAE5A}" destId="{5E5C9527-B3A5-FE4D-83C4-654CD807E8BA}" srcOrd="5" destOrd="0" parTransId="{04DE6A0E-29B8-A247-A310-463F1DBF7BEE}" sibTransId="{E0937204-6B39-2A42-BD14-B36C8E2D8818}"/>
    <dgm:cxn modelId="{2B6094C3-F140-1F40-B56B-4D489BC496C6}" type="presOf" srcId="{09361D8F-C19F-CD4C-A07B-8DBBCE582DE6}" destId="{78E583D4-B959-3347-81B3-2FE4F40DD4CD}" srcOrd="0" destOrd="0" presId="urn:microsoft.com/office/officeart/2005/8/layout/process5"/>
    <dgm:cxn modelId="{F7734ED5-D4AD-9D48-852D-D8CE95233A97}" srcId="{C7528BD4-AE72-D042-BF9B-8FB6E04BAE5A}" destId="{68C029E8-FB4B-1340-9250-A43D42637550}" srcOrd="0" destOrd="0" parTransId="{2FCBAFFA-EA39-424C-8D4C-D2DA8B1F55AD}" sibTransId="{09361D8F-C19F-CD4C-A07B-8DBBCE582DE6}"/>
    <dgm:cxn modelId="{262934D8-EC75-F843-A18D-E657F89E9B80}" srcId="{C7528BD4-AE72-D042-BF9B-8FB6E04BAE5A}" destId="{B2F6E434-A043-B14B-9771-2AB8342A5FC8}" srcOrd="2" destOrd="0" parTransId="{1918BE02-B547-454A-BAF7-075AA9ED5677}" sibTransId="{76EB2E31-3E7D-354E-AC1C-8DC5CD91FF5B}"/>
    <dgm:cxn modelId="{064366DD-A41B-D747-9A34-82C740188264}" srcId="{C7528BD4-AE72-D042-BF9B-8FB6E04BAE5A}" destId="{CCD9C9BD-4FAF-0544-97CF-F7C3D48FCDE5}" srcOrd="3" destOrd="0" parTransId="{DCC04325-D2E8-494A-93E0-4640FF1E5571}" sibTransId="{B35C4D8F-4C12-8C4E-AB23-123CC2DA53EE}"/>
    <dgm:cxn modelId="{F6285BE5-583B-744B-AB13-1766430FF7D6}" type="presOf" srcId="{8FDF1315-F325-1741-8290-6AEDE24B67CB}" destId="{8DF514E3-D836-BA4F-B895-9D539AEC79B6}" srcOrd="0" destOrd="0" presId="urn:microsoft.com/office/officeart/2005/8/layout/process5"/>
    <dgm:cxn modelId="{AC2F6BEC-4DDE-C64E-B757-C940FD98600D}" srcId="{C7528BD4-AE72-D042-BF9B-8FB6E04BAE5A}" destId="{2CEE9301-51A6-8E49-BDEC-305FF2F3719C}" srcOrd="1" destOrd="0" parTransId="{86952A33-75BB-174A-B9F2-8FEBF7481F2F}" sibTransId="{B672B3C7-FF71-D94B-B9D3-13744CE23EC3}"/>
    <dgm:cxn modelId="{7FEDE937-87C2-E64A-A9A1-33681F854F0B}" type="presParOf" srcId="{7D3DF7E6-849A-BB4F-971A-A18F3D3E4F7B}" destId="{B7C92754-D65D-A245-BEEB-A769940D7D48}" srcOrd="0" destOrd="0" presId="urn:microsoft.com/office/officeart/2005/8/layout/process5"/>
    <dgm:cxn modelId="{3F0CAA7F-9A25-E540-9924-AA80FA53A3FF}" type="presParOf" srcId="{7D3DF7E6-849A-BB4F-971A-A18F3D3E4F7B}" destId="{78E583D4-B959-3347-81B3-2FE4F40DD4CD}" srcOrd="1" destOrd="0" presId="urn:microsoft.com/office/officeart/2005/8/layout/process5"/>
    <dgm:cxn modelId="{A2748FFB-B8B3-234D-8EEB-FBD6CF0A5F8B}" type="presParOf" srcId="{78E583D4-B959-3347-81B3-2FE4F40DD4CD}" destId="{D819ECD0-59BE-9B40-918B-0F1A077883DC}" srcOrd="0" destOrd="0" presId="urn:microsoft.com/office/officeart/2005/8/layout/process5"/>
    <dgm:cxn modelId="{D43EDC0F-50AB-CC43-992C-FA8F848F3D63}" type="presParOf" srcId="{7D3DF7E6-849A-BB4F-971A-A18F3D3E4F7B}" destId="{D03527E7-B768-494F-905C-BD1869674847}" srcOrd="2" destOrd="0" presId="urn:microsoft.com/office/officeart/2005/8/layout/process5"/>
    <dgm:cxn modelId="{75E7A5D3-DC48-7149-A2E2-A2DDBA6FA6BF}" type="presParOf" srcId="{7D3DF7E6-849A-BB4F-971A-A18F3D3E4F7B}" destId="{506317BD-2ECE-9B49-9563-D6B117042408}" srcOrd="3" destOrd="0" presId="urn:microsoft.com/office/officeart/2005/8/layout/process5"/>
    <dgm:cxn modelId="{6B315BCC-4155-BD4F-90E9-F27926A15600}" type="presParOf" srcId="{506317BD-2ECE-9B49-9563-D6B117042408}" destId="{3AE087BD-344F-5444-B3D7-76916E780190}" srcOrd="0" destOrd="0" presId="urn:microsoft.com/office/officeart/2005/8/layout/process5"/>
    <dgm:cxn modelId="{1FFA1C4F-2CE7-5B49-B000-B384A592ABE8}" type="presParOf" srcId="{7D3DF7E6-849A-BB4F-971A-A18F3D3E4F7B}" destId="{7D0212F1-E5B3-7D40-AF08-B26B1D28D6F4}" srcOrd="4" destOrd="0" presId="urn:microsoft.com/office/officeart/2005/8/layout/process5"/>
    <dgm:cxn modelId="{25E7B926-AFA7-4249-8173-39A9C7687259}" type="presParOf" srcId="{7D3DF7E6-849A-BB4F-971A-A18F3D3E4F7B}" destId="{3600AD04-9FDE-364E-B662-B72A0A9358C6}" srcOrd="5" destOrd="0" presId="urn:microsoft.com/office/officeart/2005/8/layout/process5"/>
    <dgm:cxn modelId="{496A13AB-0797-CB4B-ABFC-786ECF54EB11}" type="presParOf" srcId="{3600AD04-9FDE-364E-B662-B72A0A9358C6}" destId="{E8D46606-4C0A-8A43-A382-DF9A07B7B609}" srcOrd="0" destOrd="0" presId="urn:microsoft.com/office/officeart/2005/8/layout/process5"/>
    <dgm:cxn modelId="{C5EC29B8-170D-0E4A-87C6-453CEF985A30}" type="presParOf" srcId="{7D3DF7E6-849A-BB4F-971A-A18F3D3E4F7B}" destId="{626BC1B7-9690-DF48-BB9A-F77FCAD130EB}" srcOrd="6" destOrd="0" presId="urn:microsoft.com/office/officeart/2005/8/layout/process5"/>
    <dgm:cxn modelId="{13A3E18B-6901-3D47-9CB7-5CDC3AA63146}" type="presParOf" srcId="{7D3DF7E6-849A-BB4F-971A-A18F3D3E4F7B}" destId="{37285245-F92A-B842-A2AA-C86DB33B1A00}" srcOrd="7" destOrd="0" presId="urn:microsoft.com/office/officeart/2005/8/layout/process5"/>
    <dgm:cxn modelId="{1E64C0EA-8E99-7044-98CF-88C0FB7F7E23}" type="presParOf" srcId="{37285245-F92A-B842-A2AA-C86DB33B1A00}" destId="{59CC27AA-B6FE-E741-9378-323631535829}" srcOrd="0" destOrd="0" presId="urn:microsoft.com/office/officeart/2005/8/layout/process5"/>
    <dgm:cxn modelId="{56B22786-2E24-844C-A588-DAEBF31E3610}" type="presParOf" srcId="{7D3DF7E6-849A-BB4F-971A-A18F3D3E4F7B}" destId="{8DF514E3-D836-BA4F-B895-9D539AEC79B6}" srcOrd="8" destOrd="0" presId="urn:microsoft.com/office/officeart/2005/8/layout/process5"/>
    <dgm:cxn modelId="{70770AD7-8A0F-E34F-B368-A3E5CF58236A}" type="presParOf" srcId="{7D3DF7E6-849A-BB4F-971A-A18F3D3E4F7B}" destId="{E1AD0329-D0C5-024C-870D-EB31FE4B6889}" srcOrd="9" destOrd="0" presId="urn:microsoft.com/office/officeart/2005/8/layout/process5"/>
    <dgm:cxn modelId="{691E2CDE-D7DE-AB42-8EE8-628164B7D151}" type="presParOf" srcId="{E1AD0329-D0C5-024C-870D-EB31FE4B6889}" destId="{B9E9D16C-5219-ED4F-9E74-EDDFDF4FAFC9}" srcOrd="0" destOrd="0" presId="urn:microsoft.com/office/officeart/2005/8/layout/process5"/>
    <dgm:cxn modelId="{65CB6F9B-2B0D-1B40-B825-C548B386C323}" type="presParOf" srcId="{7D3DF7E6-849A-BB4F-971A-A18F3D3E4F7B}" destId="{DE7A37CE-F741-AD46-BEB2-3DB5B1401FF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56EB2-F20A-4A01-A44F-4793900ED74F}">
      <dsp:nvSpPr>
        <dsp:cNvPr id="0" name=""/>
        <dsp:cNvSpPr/>
      </dsp:nvSpPr>
      <dsp:spPr>
        <a:xfrm>
          <a:off x="701247" y="1584"/>
          <a:ext cx="815994" cy="8159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E53C8-1B4B-49CA-8807-EBCB56AB8F1A}">
      <dsp:nvSpPr>
        <dsp:cNvPr id="0" name=""/>
        <dsp:cNvSpPr/>
      </dsp:nvSpPr>
      <dsp:spPr>
        <a:xfrm>
          <a:off x="875148" y="175485"/>
          <a:ext cx="468193" cy="4681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4BD4A-6850-45D8-8D25-0F5A92D41DEC}">
      <dsp:nvSpPr>
        <dsp:cNvPr id="0" name=""/>
        <dsp:cNvSpPr/>
      </dsp:nvSpPr>
      <dsp:spPr>
        <a:xfrm>
          <a:off x="440397" y="1071740"/>
          <a:ext cx="1337695" cy="53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Executive Summary</a:t>
          </a:r>
        </a:p>
      </dsp:txBody>
      <dsp:txXfrm>
        <a:off x="440397" y="1071740"/>
        <a:ext cx="1337695" cy="535078"/>
      </dsp:txXfrm>
    </dsp:sp>
    <dsp:sp modelId="{A152DB06-0CF5-4DD8-A7AE-42861EF9C3F9}">
      <dsp:nvSpPr>
        <dsp:cNvPr id="0" name=""/>
        <dsp:cNvSpPr/>
      </dsp:nvSpPr>
      <dsp:spPr>
        <a:xfrm>
          <a:off x="2273039" y="1584"/>
          <a:ext cx="815994" cy="8159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D5D29-8AF9-40D8-8207-A6FFF12C1038}">
      <dsp:nvSpPr>
        <dsp:cNvPr id="0" name=""/>
        <dsp:cNvSpPr/>
      </dsp:nvSpPr>
      <dsp:spPr>
        <a:xfrm>
          <a:off x="2446940" y="175485"/>
          <a:ext cx="468193" cy="4681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C5149-92A8-46ED-B44E-90A13F12791B}">
      <dsp:nvSpPr>
        <dsp:cNvPr id="0" name=""/>
        <dsp:cNvSpPr/>
      </dsp:nvSpPr>
      <dsp:spPr>
        <a:xfrm>
          <a:off x="2012189" y="1071740"/>
          <a:ext cx="1337695" cy="53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Table of Contents</a:t>
          </a:r>
        </a:p>
      </dsp:txBody>
      <dsp:txXfrm>
        <a:off x="2012189" y="1071740"/>
        <a:ext cx="1337695" cy="535078"/>
      </dsp:txXfrm>
    </dsp:sp>
    <dsp:sp modelId="{5C7F67F6-2F72-4135-ABE7-1E6DFFE2E56A}">
      <dsp:nvSpPr>
        <dsp:cNvPr id="0" name=""/>
        <dsp:cNvSpPr/>
      </dsp:nvSpPr>
      <dsp:spPr>
        <a:xfrm>
          <a:off x="3844831" y="1584"/>
          <a:ext cx="815994" cy="8159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36C63-E358-4CA4-B7EB-68C5EA2E9CAC}">
      <dsp:nvSpPr>
        <dsp:cNvPr id="0" name=""/>
        <dsp:cNvSpPr/>
      </dsp:nvSpPr>
      <dsp:spPr>
        <a:xfrm>
          <a:off x="4018732" y="175485"/>
          <a:ext cx="468193" cy="4681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52C8-A370-4083-9F01-950B7DD16041}">
      <dsp:nvSpPr>
        <dsp:cNvPr id="0" name=""/>
        <dsp:cNvSpPr/>
      </dsp:nvSpPr>
      <dsp:spPr>
        <a:xfrm>
          <a:off x="3583981" y="1071740"/>
          <a:ext cx="1337695" cy="53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Introduction</a:t>
          </a:r>
        </a:p>
      </dsp:txBody>
      <dsp:txXfrm>
        <a:off x="3583981" y="1071740"/>
        <a:ext cx="1337695" cy="535078"/>
      </dsp:txXfrm>
    </dsp:sp>
    <dsp:sp modelId="{789B328D-3BFB-473E-B3DE-BE5DAD891F55}">
      <dsp:nvSpPr>
        <dsp:cNvPr id="0" name=""/>
        <dsp:cNvSpPr/>
      </dsp:nvSpPr>
      <dsp:spPr>
        <a:xfrm>
          <a:off x="5416623" y="1584"/>
          <a:ext cx="815994" cy="8159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2A79D-2CC9-491F-9ECF-065680AAB777}">
      <dsp:nvSpPr>
        <dsp:cNvPr id="0" name=""/>
        <dsp:cNvSpPr/>
      </dsp:nvSpPr>
      <dsp:spPr>
        <a:xfrm>
          <a:off x="5590524" y="175485"/>
          <a:ext cx="468193" cy="4681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00B96-E2EE-4BF9-8EFC-9C7B879F3229}">
      <dsp:nvSpPr>
        <dsp:cNvPr id="0" name=""/>
        <dsp:cNvSpPr/>
      </dsp:nvSpPr>
      <dsp:spPr>
        <a:xfrm>
          <a:off x="5155773" y="1071740"/>
          <a:ext cx="1337695" cy="53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Methodology</a:t>
          </a:r>
        </a:p>
      </dsp:txBody>
      <dsp:txXfrm>
        <a:off x="5155773" y="1071740"/>
        <a:ext cx="1337695" cy="535078"/>
      </dsp:txXfrm>
    </dsp:sp>
    <dsp:sp modelId="{6A7BCA27-1217-4084-AE75-3A1BAE262D9F}">
      <dsp:nvSpPr>
        <dsp:cNvPr id="0" name=""/>
        <dsp:cNvSpPr/>
      </dsp:nvSpPr>
      <dsp:spPr>
        <a:xfrm>
          <a:off x="6988415" y="1584"/>
          <a:ext cx="815994" cy="8159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AC759-9C11-47EC-851D-A9042B009A77}">
      <dsp:nvSpPr>
        <dsp:cNvPr id="0" name=""/>
        <dsp:cNvSpPr/>
      </dsp:nvSpPr>
      <dsp:spPr>
        <a:xfrm>
          <a:off x="7162316" y="175485"/>
          <a:ext cx="468193" cy="4681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4AE23-3069-42BB-A55C-E14FD778671D}">
      <dsp:nvSpPr>
        <dsp:cNvPr id="0" name=""/>
        <dsp:cNvSpPr/>
      </dsp:nvSpPr>
      <dsp:spPr>
        <a:xfrm>
          <a:off x="6727565" y="1071740"/>
          <a:ext cx="1337695" cy="53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Results</a:t>
          </a:r>
        </a:p>
      </dsp:txBody>
      <dsp:txXfrm>
        <a:off x="6727565" y="1071740"/>
        <a:ext cx="1337695" cy="535078"/>
      </dsp:txXfrm>
    </dsp:sp>
    <dsp:sp modelId="{4D8CF757-C103-414A-9814-C9627F24F171}">
      <dsp:nvSpPr>
        <dsp:cNvPr id="0" name=""/>
        <dsp:cNvSpPr/>
      </dsp:nvSpPr>
      <dsp:spPr>
        <a:xfrm>
          <a:off x="8560207" y="1584"/>
          <a:ext cx="815994" cy="8159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6DF11-9E36-49BC-82D8-E0B4C8F862B1}">
      <dsp:nvSpPr>
        <dsp:cNvPr id="0" name=""/>
        <dsp:cNvSpPr/>
      </dsp:nvSpPr>
      <dsp:spPr>
        <a:xfrm>
          <a:off x="8734108" y="175485"/>
          <a:ext cx="468193" cy="4681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7B6AE-F8D3-4220-BCF2-9AE26AE19385}">
      <dsp:nvSpPr>
        <dsp:cNvPr id="0" name=""/>
        <dsp:cNvSpPr/>
      </dsp:nvSpPr>
      <dsp:spPr>
        <a:xfrm>
          <a:off x="8299357" y="1071740"/>
          <a:ext cx="1337695" cy="53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Conclusion</a:t>
          </a:r>
        </a:p>
      </dsp:txBody>
      <dsp:txXfrm>
        <a:off x="8299357" y="1071740"/>
        <a:ext cx="1337695" cy="535078"/>
      </dsp:txXfrm>
    </dsp:sp>
    <dsp:sp modelId="{39F55293-4702-48A8-8C0C-E22263C0280E}">
      <dsp:nvSpPr>
        <dsp:cNvPr id="0" name=""/>
        <dsp:cNvSpPr/>
      </dsp:nvSpPr>
      <dsp:spPr>
        <a:xfrm>
          <a:off x="4630727" y="1941242"/>
          <a:ext cx="815994" cy="8159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18737-BBD9-4792-BFA1-48AC3B1AF195}">
      <dsp:nvSpPr>
        <dsp:cNvPr id="0" name=""/>
        <dsp:cNvSpPr/>
      </dsp:nvSpPr>
      <dsp:spPr>
        <a:xfrm>
          <a:off x="4804628" y="2115143"/>
          <a:ext cx="468193" cy="46819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6C2BF-ABF8-4EB0-9467-7D933CDDD065}">
      <dsp:nvSpPr>
        <dsp:cNvPr id="0" name=""/>
        <dsp:cNvSpPr/>
      </dsp:nvSpPr>
      <dsp:spPr>
        <a:xfrm>
          <a:off x="4369877" y="3011399"/>
          <a:ext cx="1337695" cy="53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Appendix</a:t>
          </a:r>
        </a:p>
      </dsp:txBody>
      <dsp:txXfrm>
        <a:off x="4369877" y="3011399"/>
        <a:ext cx="1337695" cy="535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E9CBA-609B-D846-BA4A-A7DAA0B48718}">
      <dsp:nvSpPr>
        <dsp:cNvPr id="0" name=""/>
        <dsp:cNvSpPr/>
      </dsp:nvSpPr>
      <dsp:spPr>
        <a:xfrm>
          <a:off x="0" y="12948"/>
          <a:ext cx="946797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Executive Summary</a:t>
          </a:r>
        </a:p>
      </dsp:txBody>
      <dsp:txXfrm>
        <a:off x="21075" y="34023"/>
        <a:ext cx="9425820" cy="389580"/>
      </dsp:txXfrm>
    </dsp:sp>
    <dsp:sp modelId="{EE663B6F-A4FA-2843-9B6F-DE8B0B5AA838}">
      <dsp:nvSpPr>
        <dsp:cNvPr id="0" name=""/>
        <dsp:cNvSpPr/>
      </dsp:nvSpPr>
      <dsp:spPr>
        <a:xfrm>
          <a:off x="0" y="444678"/>
          <a:ext cx="9467970" cy="33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60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 Data collection methodology: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q"/>
          </a:pPr>
          <a:r>
            <a:rPr lang="en-US" sz="1400" kern="1200" dirty="0"/>
            <a:t> Using SPACEX Rest API.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q"/>
          </a:pPr>
          <a:r>
            <a:rPr lang="en-US" sz="1400" kern="1200"/>
            <a:t> The </a:t>
          </a:r>
          <a:r>
            <a:rPr lang="en-US" sz="1400" kern="1200" dirty="0"/>
            <a:t>information is out in open-source Wikipedia. Using Web scrapping technique data is retrieved.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 Perform data wrangling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q"/>
          </a:pPr>
          <a:r>
            <a:rPr lang="en-US" sz="1400" kern="1200" dirty="0"/>
            <a:t> Data is being filtered.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q"/>
          </a:pPr>
          <a:r>
            <a:rPr lang="en-US" sz="1400" kern="1200" dirty="0"/>
            <a:t> Dealing with Missing values.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 Perform exploratory data analysis (EDA) using visualization and SQL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 Perform interactive visual analytics using Folium and </a:t>
          </a:r>
          <a:r>
            <a:rPr lang="en-US" sz="1400" kern="1200" dirty="0" err="1"/>
            <a:t>Plotly</a:t>
          </a:r>
          <a:r>
            <a:rPr lang="en-US" sz="1400" kern="1200" dirty="0"/>
            <a:t> Dash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 Perform predictive analysis using classification models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itchFamily="2" charset="2"/>
            <a:buChar char="q"/>
          </a:pPr>
          <a:r>
            <a:rPr lang="en-US" sz="1400" kern="1200" dirty="0"/>
            <a:t> The machine learning prediction models used are</a:t>
          </a:r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1400" kern="1200" dirty="0"/>
            <a:t> Logistic regression</a:t>
          </a:r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1400" kern="1200" dirty="0"/>
            <a:t> Support Vector machine(SVM)</a:t>
          </a:r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1400" kern="1200" dirty="0"/>
            <a:t> Decision Tree</a:t>
          </a:r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1400" kern="1200" dirty="0"/>
            <a:t> K-Nearest Neighbors</a:t>
          </a:r>
        </a:p>
      </dsp:txBody>
      <dsp:txXfrm>
        <a:off x="0" y="444678"/>
        <a:ext cx="9467970" cy="3353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03780-39B1-774E-9D60-5581A8548888}">
      <dsp:nvSpPr>
        <dsp:cNvPr id="0" name=""/>
        <dsp:cNvSpPr/>
      </dsp:nvSpPr>
      <dsp:spPr>
        <a:xfrm>
          <a:off x="2148060" y="836951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7413" y="880201"/>
        <a:ext cx="24700" cy="4940"/>
      </dsp:txXfrm>
    </dsp:sp>
    <dsp:sp modelId="{E06828F5-B5BE-CB48-8CF7-95342D73ACEF}">
      <dsp:nvSpPr>
        <dsp:cNvPr id="0" name=""/>
        <dsp:cNvSpPr/>
      </dsp:nvSpPr>
      <dsp:spPr>
        <a:xfrm>
          <a:off x="2005" y="238314"/>
          <a:ext cx="2147854" cy="12887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Request rocket launch data from Space X API</a:t>
          </a:r>
        </a:p>
      </dsp:txBody>
      <dsp:txXfrm>
        <a:off x="2005" y="238314"/>
        <a:ext cx="2147854" cy="1288712"/>
      </dsp:txXfrm>
    </dsp:sp>
    <dsp:sp modelId="{6CC23206-1CB9-DF42-9527-30FE830AEAD9}">
      <dsp:nvSpPr>
        <dsp:cNvPr id="0" name=""/>
        <dsp:cNvSpPr/>
      </dsp:nvSpPr>
      <dsp:spPr>
        <a:xfrm>
          <a:off x="4789921" y="836951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9274" y="880201"/>
        <a:ext cx="24700" cy="4940"/>
      </dsp:txXfrm>
    </dsp:sp>
    <dsp:sp modelId="{A290E59C-092E-3F48-ACDF-67766A4CD99D}">
      <dsp:nvSpPr>
        <dsp:cNvPr id="0" name=""/>
        <dsp:cNvSpPr/>
      </dsp:nvSpPr>
      <dsp:spPr>
        <a:xfrm>
          <a:off x="2643866" y="238314"/>
          <a:ext cx="2147854" cy="12887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ym typeface="Wingdings" pitchFamily="2" charset="2"/>
            </a:rPr>
            <a:t>using .</a:t>
          </a:r>
          <a:r>
            <a:rPr lang="en-US" sz="1500" kern="1200" dirty="0" err="1">
              <a:sym typeface="Wingdings" pitchFamily="2" charset="2"/>
            </a:rPr>
            <a:t>json</a:t>
          </a:r>
          <a:r>
            <a:rPr lang="en-US" sz="1500" kern="1200" dirty="0">
              <a:sym typeface="Wingdings" pitchFamily="2" charset="2"/>
            </a:rPr>
            <a:t>() method data covert to </a:t>
          </a:r>
          <a:r>
            <a:rPr lang="en-US" sz="1500" kern="1200" dirty="0" err="1">
              <a:sym typeface="Wingdings" pitchFamily="2" charset="2"/>
            </a:rPr>
            <a:t>dataframe</a:t>
          </a:r>
          <a:r>
            <a:rPr lang="en-US" sz="1500" kern="1200" dirty="0">
              <a:sym typeface="Wingdings" pitchFamily="2" charset="2"/>
            </a:rPr>
            <a:t> and normalized using .</a:t>
          </a:r>
          <a:r>
            <a:rPr lang="en-US" sz="1500" kern="1200" dirty="0" err="1">
              <a:sym typeface="Wingdings" pitchFamily="2" charset="2"/>
            </a:rPr>
            <a:t>json_normalize</a:t>
          </a:r>
          <a:r>
            <a:rPr lang="en-US" sz="1500" kern="1200" dirty="0">
              <a:sym typeface="Wingdings" pitchFamily="2" charset="2"/>
            </a:rPr>
            <a:t>() </a:t>
          </a:r>
          <a:endParaRPr lang="en-US" sz="1500" kern="1200" dirty="0"/>
        </a:p>
      </dsp:txBody>
      <dsp:txXfrm>
        <a:off x="2643866" y="238314"/>
        <a:ext cx="2147854" cy="1288712"/>
      </dsp:txXfrm>
    </dsp:sp>
    <dsp:sp modelId="{CA20E79B-99AE-7948-ABDD-C9D48FD4A7C1}">
      <dsp:nvSpPr>
        <dsp:cNvPr id="0" name=""/>
        <dsp:cNvSpPr/>
      </dsp:nvSpPr>
      <dsp:spPr>
        <a:xfrm>
          <a:off x="7431783" y="836951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51136" y="880201"/>
        <a:ext cx="24700" cy="4940"/>
      </dsp:txXfrm>
    </dsp:sp>
    <dsp:sp modelId="{8B69EFCB-F0F7-6649-B850-59A0C16BA578}">
      <dsp:nvSpPr>
        <dsp:cNvPr id="0" name=""/>
        <dsp:cNvSpPr/>
      </dsp:nvSpPr>
      <dsp:spPr>
        <a:xfrm>
          <a:off x="5285728" y="238314"/>
          <a:ext cx="2147854" cy="12887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ym typeface="Wingdings" pitchFamily="2" charset="2"/>
            </a:rPr>
            <a:t>by using various functions the necessary data is being extracted </a:t>
          </a:r>
          <a:endParaRPr lang="en-US" sz="1500" kern="1200" dirty="0"/>
        </a:p>
      </dsp:txBody>
      <dsp:txXfrm>
        <a:off x="5285728" y="238314"/>
        <a:ext cx="2147854" cy="1288712"/>
      </dsp:txXfrm>
    </dsp:sp>
    <dsp:sp modelId="{0F1E3F25-1BBE-B641-9650-A65008F5AC46}">
      <dsp:nvSpPr>
        <dsp:cNvPr id="0" name=""/>
        <dsp:cNvSpPr/>
      </dsp:nvSpPr>
      <dsp:spPr>
        <a:xfrm>
          <a:off x="1075932" y="1525227"/>
          <a:ext cx="7925584" cy="463406"/>
        </a:xfrm>
        <a:custGeom>
          <a:avLst/>
          <a:gdLst/>
          <a:ahLst/>
          <a:cxnLst/>
          <a:rect l="0" t="0" r="0" b="0"/>
          <a:pathLst>
            <a:path>
              <a:moveTo>
                <a:pt x="7925584" y="0"/>
              </a:moveTo>
              <a:lnTo>
                <a:pt x="7925584" y="248803"/>
              </a:lnTo>
              <a:lnTo>
                <a:pt x="0" y="248803"/>
              </a:lnTo>
              <a:lnTo>
                <a:pt x="0" y="46340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40200" y="1754460"/>
        <a:ext cx="397048" cy="4940"/>
      </dsp:txXfrm>
    </dsp:sp>
    <dsp:sp modelId="{BE1CFDA3-E7EE-C742-918E-D9A455EA0BC5}">
      <dsp:nvSpPr>
        <dsp:cNvPr id="0" name=""/>
        <dsp:cNvSpPr/>
      </dsp:nvSpPr>
      <dsp:spPr>
        <a:xfrm>
          <a:off x="7927589" y="238314"/>
          <a:ext cx="2147854" cy="12887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ym typeface="Wingdings" pitchFamily="2" charset="2"/>
            </a:rPr>
            <a:t>constructing dictionary from data </a:t>
          </a:r>
          <a:endParaRPr lang="en-US" sz="1500" kern="1200" dirty="0"/>
        </a:p>
      </dsp:txBody>
      <dsp:txXfrm>
        <a:off x="7927589" y="238314"/>
        <a:ext cx="2147854" cy="1288712"/>
      </dsp:txXfrm>
    </dsp:sp>
    <dsp:sp modelId="{DBCA3631-A685-0642-B8D2-2FE08471427F}">
      <dsp:nvSpPr>
        <dsp:cNvPr id="0" name=""/>
        <dsp:cNvSpPr/>
      </dsp:nvSpPr>
      <dsp:spPr>
        <a:xfrm>
          <a:off x="2148060" y="2619670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7413" y="2662920"/>
        <a:ext cx="24700" cy="4940"/>
      </dsp:txXfrm>
    </dsp:sp>
    <dsp:sp modelId="{241FEC2B-1260-3545-AFC2-D4E359737233}">
      <dsp:nvSpPr>
        <dsp:cNvPr id="0" name=""/>
        <dsp:cNvSpPr/>
      </dsp:nvSpPr>
      <dsp:spPr>
        <a:xfrm>
          <a:off x="2005" y="2021034"/>
          <a:ext cx="2147854" cy="12887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ym typeface="Wingdings" pitchFamily="2" charset="2"/>
            </a:rPr>
            <a:t>transforming dictionary to </a:t>
          </a:r>
          <a:r>
            <a:rPr lang="en-US" sz="1500" kern="1200" dirty="0" err="1">
              <a:sym typeface="Wingdings" pitchFamily="2" charset="2"/>
            </a:rPr>
            <a:t>DataFrame</a:t>
          </a:r>
          <a:r>
            <a:rPr lang="en-US" sz="1500" kern="1200" dirty="0">
              <a:sym typeface="Wingdings" pitchFamily="2" charset="2"/>
            </a:rPr>
            <a:t> </a:t>
          </a:r>
          <a:endParaRPr lang="en-US" sz="1500" kern="1200" dirty="0"/>
        </a:p>
      </dsp:txBody>
      <dsp:txXfrm>
        <a:off x="2005" y="2021034"/>
        <a:ext cx="2147854" cy="1288712"/>
      </dsp:txXfrm>
    </dsp:sp>
    <dsp:sp modelId="{D4A26284-A73B-3B41-B430-AE729DD8986A}">
      <dsp:nvSpPr>
        <dsp:cNvPr id="0" name=""/>
        <dsp:cNvSpPr/>
      </dsp:nvSpPr>
      <dsp:spPr>
        <a:xfrm>
          <a:off x="4789921" y="2619670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9274" y="2662920"/>
        <a:ext cx="24700" cy="4940"/>
      </dsp:txXfrm>
    </dsp:sp>
    <dsp:sp modelId="{11405278-BFAD-D142-B8B8-9E7D510DC6BD}">
      <dsp:nvSpPr>
        <dsp:cNvPr id="0" name=""/>
        <dsp:cNvSpPr/>
      </dsp:nvSpPr>
      <dsp:spPr>
        <a:xfrm>
          <a:off x="2643866" y="2021034"/>
          <a:ext cx="2147854" cy="12887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ym typeface="Wingdings" pitchFamily="2" charset="2"/>
            </a:rPr>
            <a:t>Filter data for only rockets launched by Falcon 9</a:t>
          </a:r>
          <a:endParaRPr lang="en-US" sz="1500" kern="1200" dirty="0"/>
        </a:p>
      </dsp:txBody>
      <dsp:txXfrm>
        <a:off x="2643866" y="2021034"/>
        <a:ext cx="2147854" cy="1288712"/>
      </dsp:txXfrm>
    </dsp:sp>
    <dsp:sp modelId="{29FA943C-51E9-0D45-A890-8FCA2F29C840}">
      <dsp:nvSpPr>
        <dsp:cNvPr id="0" name=""/>
        <dsp:cNvSpPr/>
      </dsp:nvSpPr>
      <dsp:spPr>
        <a:xfrm>
          <a:off x="7431783" y="2619670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51136" y="2662920"/>
        <a:ext cx="24700" cy="4940"/>
      </dsp:txXfrm>
    </dsp:sp>
    <dsp:sp modelId="{9940C9D5-D344-D04C-8328-B1B659006DF5}">
      <dsp:nvSpPr>
        <dsp:cNvPr id="0" name=""/>
        <dsp:cNvSpPr/>
      </dsp:nvSpPr>
      <dsp:spPr>
        <a:xfrm>
          <a:off x="5285728" y="2021034"/>
          <a:ext cx="2147854" cy="12887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ym typeface="Wingdings" pitchFamily="2" charset="2"/>
            </a:rPr>
            <a:t>Replacing the missing values of the column by the mean of the column </a:t>
          </a:r>
          <a:endParaRPr lang="en-US" sz="1500" kern="1200" dirty="0"/>
        </a:p>
      </dsp:txBody>
      <dsp:txXfrm>
        <a:off x="5285728" y="2021034"/>
        <a:ext cx="2147854" cy="1288712"/>
      </dsp:txXfrm>
    </dsp:sp>
    <dsp:sp modelId="{26C1569A-3777-694E-BA51-5C3A56DFA6C4}">
      <dsp:nvSpPr>
        <dsp:cNvPr id="0" name=""/>
        <dsp:cNvSpPr/>
      </dsp:nvSpPr>
      <dsp:spPr>
        <a:xfrm>
          <a:off x="7927589" y="2021034"/>
          <a:ext cx="2147854" cy="12887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ym typeface="Wingdings" pitchFamily="2" charset="2"/>
            </a:rPr>
            <a:t>Export data to csv</a:t>
          </a:r>
          <a:endParaRPr lang="en-US" sz="1500" kern="1200" dirty="0"/>
        </a:p>
      </dsp:txBody>
      <dsp:txXfrm>
        <a:off x="7927589" y="2021034"/>
        <a:ext cx="2147854" cy="1288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AD06B-C13D-5343-81AA-283C20AF1286}">
      <dsp:nvSpPr>
        <dsp:cNvPr id="0" name=""/>
        <dsp:cNvSpPr/>
      </dsp:nvSpPr>
      <dsp:spPr>
        <a:xfrm>
          <a:off x="2148060" y="836951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7413" y="880201"/>
        <a:ext cx="24700" cy="4940"/>
      </dsp:txXfrm>
    </dsp:sp>
    <dsp:sp modelId="{8754B1B5-4F6A-C84A-A0A7-41693F1A3839}">
      <dsp:nvSpPr>
        <dsp:cNvPr id="0" name=""/>
        <dsp:cNvSpPr/>
      </dsp:nvSpPr>
      <dsp:spPr>
        <a:xfrm>
          <a:off x="2005" y="238314"/>
          <a:ext cx="2147854" cy="12887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Request rocket launch details from Wikipedia</a:t>
          </a:r>
        </a:p>
      </dsp:txBody>
      <dsp:txXfrm>
        <a:off x="2005" y="238314"/>
        <a:ext cx="2147854" cy="1288712"/>
      </dsp:txXfrm>
    </dsp:sp>
    <dsp:sp modelId="{53EF14AF-05EE-AD45-AF98-7B1616F47634}">
      <dsp:nvSpPr>
        <dsp:cNvPr id="0" name=""/>
        <dsp:cNvSpPr/>
      </dsp:nvSpPr>
      <dsp:spPr>
        <a:xfrm>
          <a:off x="4789921" y="836951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9274" y="880201"/>
        <a:ext cx="24700" cy="4940"/>
      </dsp:txXfrm>
    </dsp:sp>
    <dsp:sp modelId="{B2638713-5ADF-0E48-AB06-433A2A5C70EC}">
      <dsp:nvSpPr>
        <dsp:cNvPr id="0" name=""/>
        <dsp:cNvSpPr/>
      </dsp:nvSpPr>
      <dsp:spPr>
        <a:xfrm>
          <a:off x="2643866" y="238314"/>
          <a:ext cx="2147854" cy="12887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Using </a:t>
          </a:r>
          <a:r>
            <a:rPr lang="en-US" sz="1900" kern="1200" dirty="0" err="1"/>
            <a:t>BeautifulSoup</a:t>
          </a:r>
          <a:r>
            <a:rPr lang="en-US" sz="1900" kern="1200" dirty="0"/>
            <a:t> from the HTML response</a:t>
          </a:r>
        </a:p>
      </dsp:txBody>
      <dsp:txXfrm>
        <a:off x="2643866" y="238314"/>
        <a:ext cx="2147854" cy="1288712"/>
      </dsp:txXfrm>
    </dsp:sp>
    <dsp:sp modelId="{BF361FE9-A6DF-6A4D-AE20-44162BDF34A0}">
      <dsp:nvSpPr>
        <dsp:cNvPr id="0" name=""/>
        <dsp:cNvSpPr/>
      </dsp:nvSpPr>
      <dsp:spPr>
        <a:xfrm>
          <a:off x="7431783" y="836951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51136" y="880201"/>
        <a:ext cx="24700" cy="4940"/>
      </dsp:txXfrm>
    </dsp:sp>
    <dsp:sp modelId="{214EA85D-EF44-8C43-9DE2-AC42C9942CAD}">
      <dsp:nvSpPr>
        <dsp:cNvPr id="0" name=""/>
        <dsp:cNvSpPr/>
      </dsp:nvSpPr>
      <dsp:spPr>
        <a:xfrm>
          <a:off x="5285728" y="238314"/>
          <a:ext cx="2147854" cy="12887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Extracting column names from the HTML header</a:t>
          </a:r>
        </a:p>
      </dsp:txBody>
      <dsp:txXfrm>
        <a:off x="5285728" y="238314"/>
        <a:ext cx="2147854" cy="1288712"/>
      </dsp:txXfrm>
    </dsp:sp>
    <dsp:sp modelId="{EC91A749-C332-E747-B790-3E82BE0CF46E}">
      <dsp:nvSpPr>
        <dsp:cNvPr id="0" name=""/>
        <dsp:cNvSpPr/>
      </dsp:nvSpPr>
      <dsp:spPr>
        <a:xfrm>
          <a:off x="1075932" y="1525227"/>
          <a:ext cx="7925584" cy="463406"/>
        </a:xfrm>
        <a:custGeom>
          <a:avLst/>
          <a:gdLst/>
          <a:ahLst/>
          <a:cxnLst/>
          <a:rect l="0" t="0" r="0" b="0"/>
          <a:pathLst>
            <a:path>
              <a:moveTo>
                <a:pt x="7925584" y="0"/>
              </a:moveTo>
              <a:lnTo>
                <a:pt x="7925584" y="248803"/>
              </a:lnTo>
              <a:lnTo>
                <a:pt x="0" y="248803"/>
              </a:lnTo>
              <a:lnTo>
                <a:pt x="0" y="46340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40200" y="1754460"/>
        <a:ext cx="397048" cy="4940"/>
      </dsp:txXfrm>
    </dsp:sp>
    <dsp:sp modelId="{C588E6AE-62E0-DE47-AD19-6FDB2C2AA995}">
      <dsp:nvSpPr>
        <dsp:cNvPr id="0" name=""/>
        <dsp:cNvSpPr/>
      </dsp:nvSpPr>
      <dsp:spPr>
        <a:xfrm>
          <a:off x="7927589" y="238314"/>
          <a:ext cx="2147854" cy="12887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By parsing the table tags</a:t>
          </a:r>
        </a:p>
      </dsp:txBody>
      <dsp:txXfrm>
        <a:off x="7927589" y="238314"/>
        <a:ext cx="2147854" cy="1288712"/>
      </dsp:txXfrm>
    </dsp:sp>
    <dsp:sp modelId="{047EF1BA-6335-C740-93A8-C360F96230A4}">
      <dsp:nvSpPr>
        <dsp:cNvPr id="0" name=""/>
        <dsp:cNvSpPr/>
      </dsp:nvSpPr>
      <dsp:spPr>
        <a:xfrm>
          <a:off x="2148060" y="2619670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7413" y="2662920"/>
        <a:ext cx="24700" cy="4940"/>
      </dsp:txXfrm>
    </dsp:sp>
    <dsp:sp modelId="{7253DDE7-63C3-1F4C-8272-6BF91F0572CC}">
      <dsp:nvSpPr>
        <dsp:cNvPr id="0" name=""/>
        <dsp:cNvSpPr/>
      </dsp:nvSpPr>
      <dsp:spPr>
        <a:xfrm>
          <a:off x="2005" y="2021034"/>
          <a:ext cx="2147854" cy="12887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Construct Dictionary from the data</a:t>
          </a:r>
        </a:p>
      </dsp:txBody>
      <dsp:txXfrm>
        <a:off x="2005" y="2021034"/>
        <a:ext cx="2147854" cy="1288712"/>
      </dsp:txXfrm>
    </dsp:sp>
    <dsp:sp modelId="{E07B7400-B936-484C-A89B-D8D4AB979449}">
      <dsp:nvSpPr>
        <dsp:cNvPr id="0" name=""/>
        <dsp:cNvSpPr/>
      </dsp:nvSpPr>
      <dsp:spPr>
        <a:xfrm>
          <a:off x="4789921" y="2619670"/>
          <a:ext cx="463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40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9274" y="2662920"/>
        <a:ext cx="24700" cy="4940"/>
      </dsp:txXfrm>
    </dsp:sp>
    <dsp:sp modelId="{886B5A05-10F3-BA40-A262-A04CD4A32AF3}">
      <dsp:nvSpPr>
        <dsp:cNvPr id="0" name=""/>
        <dsp:cNvSpPr/>
      </dsp:nvSpPr>
      <dsp:spPr>
        <a:xfrm>
          <a:off x="2643866" y="2021034"/>
          <a:ext cx="2147854" cy="12887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 dictionary to </a:t>
          </a:r>
          <a:r>
            <a:rPr lang="en-US" sz="1900" kern="1200" dirty="0" err="1"/>
            <a:t>DataFrame</a:t>
          </a:r>
          <a:endParaRPr lang="en-US" sz="1900" kern="1200" dirty="0"/>
        </a:p>
      </dsp:txBody>
      <dsp:txXfrm>
        <a:off x="2643866" y="2021034"/>
        <a:ext cx="2147854" cy="1288712"/>
      </dsp:txXfrm>
    </dsp:sp>
    <dsp:sp modelId="{89437A40-CBDA-5646-9623-CCA806A1E115}">
      <dsp:nvSpPr>
        <dsp:cNvPr id="0" name=""/>
        <dsp:cNvSpPr/>
      </dsp:nvSpPr>
      <dsp:spPr>
        <a:xfrm>
          <a:off x="5285728" y="2021034"/>
          <a:ext cx="2147854" cy="12887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47" tIns="110475" rIns="105247" bIns="11047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Export the data to csv</a:t>
          </a:r>
        </a:p>
      </dsp:txBody>
      <dsp:txXfrm>
        <a:off x="5285728" y="2021034"/>
        <a:ext cx="2147854" cy="12887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A8925-CF6A-9546-A8DD-7F9D5DF2741B}">
      <dsp:nvSpPr>
        <dsp:cNvPr id="0" name=""/>
        <dsp:cNvSpPr/>
      </dsp:nvSpPr>
      <dsp:spPr>
        <a:xfrm>
          <a:off x="7686" y="324273"/>
          <a:ext cx="2297530" cy="13785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Using EDA obtain the training dataset</a:t>
          </a:r>
        </a:p>
      </dsp:txBody>
      <dsp:txXfrm>
        <a:off x="48061" y="364648"/>
        <a:ext cx="2216780" cy="1297768"/>
      </dsp:txXfrm>
    </dsp:sp>
    <dsp:sp modelId="{19C7FC9A-98F6-0B40-A7A2-20EE111D80EB}">
      <dsp:nvSpPr>
        <dsp:cNvPr id="0" name=""/>
        <dsp:cNvSpPr/>
      </dsp:nvSpPr>
      <dsp:spPr>
        <a:xfrm>
          <a:off x="2534970" y="728638"/>
          <a:ext cx="487076" cy="5697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534970" y="842595"/>
        <a:ext cx="340953" cy="341873"/>
      </dsp:txXfrm>
    </dsp:sp>
    <dsp:sp modelId="{F486B3DB-A5C8-5D4F-BFC9-E352E54677C5}">
      <dsp:nvSpPr>
        <dsp:cNvPr id="0" name=""/>
        <dsp:cNvSpPr/>
      </dsp:nvSpPr>
      <dsp:spPr>
        <a:xfrm>
          <a:off x="3224230" y="324273"/>
          <a:ext cx="2297530" cy="13785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Find if there is null values</a:t>
          </a:r>
        </a:p>
      </dsp:txBody>
      <dsp:txXfrm>
        <a:off x="3264605" y="364648"/>
        <a:ext cx="2216780" cy="1297768"/>
      </dsp:txXfrm>
    </dsp:sp>
    <dsp:sp modelId="{93E25BB5-85CA-4447-BCD6-763CB1E2E359}">
      <dsp:nvSpPr>
        <dsp:cNvPr id="0" name=""/>
        <dsp:cNvSpPr/>
      </dsp:nvSpPr>
      <dsp:spPr>
        <a:xfrm>
          <a:off x="5751514" y="728638"/>
          <a:ext cx="487076" cy="5697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751514" y="842595"/>
        <a:ext cx="340953" cy="341873"/>
      </dsp:txXfrm>
    </dsp:sp>
    <dsp:sp modelId="{17F16070-1786-FE42-9BF5-966872FA5C70}">
      <dsp:nvSpPr>
        <dsp:cNvPr id="0" name=""/>
        <dsp:cNvSpPr/>
      </dsp:nvSpPr>
      <dsp:spPr>
        <a:xfrm>
          <a:off x="6440773" y="324273"/>
          <a:ext cx="2297530" cy="13785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Class of 1 means landed successfully else failed</a:t>
          </a:r>
        </a:p>
      </dsp:txBody>
      <dsp:txXfrm>
        <a:off x="6481148" y="364648"/>
        <a:ext cx="2216780" cy="12977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92754-D65D-A245-BEEB-A769940D7D48}">
      <dsp:nvSpPr>
        <dsp:cNvPr id="0" name=""/>
        <dsp:cNvSpPr/>
      </dsp:nvSpPr>
      <dsp:spPr>
        <a:xfrm>
          <a:off x="826911" y="635"/>
          <a:ext cx="2216743" cy="1330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865867" y="39591"/>
        <a:ext cx="2138831" cy="1252134"/>
      </dsp:txXfrm>
    </dsp:sp>
    <dsp:sp modelId="{78E583D4-B959-3347-81B3-2FE4F40DD4CD}">
      <dsp:nvSpPr>
        <dsp:cNvPr id="0" name=""/>
        <dsp:cNvSpPr/>
      </dsp:nvSpPr>
      <dsp:spPr>
        <a:xfrm>
          <a:off x="3238729" y="390782"/>
          <a:ext cx="469949" cy="5497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38729" y="500732"/>
        <a:ext cx="328964" cy="329852"/>
      </dsp:txXfrm>
    </dsp:sp>
    <dsp:sp modelId="{D03527E7-B768-494F-905C-BD1869674847}">
      <dsp:nvSpPr>
        <dsp:cNvPr id="0" name=""/>
        <dsp:cNvSpPr/>
      </dsp:nvSpPr>
      <dsp:spPr>
        <a:xfrm>
          <a:off x="3930353" y="635"/>
          <a:ext cx="2216743" cy="1330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has to be split into train and test using </a:t>
          </a:r>
          <a:r>
            <a:rPr lang="en-US" sz="1300" kern="1200" dirty="0" err="1"/>
            <a:t>train_test</a:t>
          </a:r>
          <a:r>
            <a:rPr lang="en-US" sz="1300" kern="1200" dirty="0"/>
            <a:t> split() method.</a:t>
          </a:r>
        </a:p>
      </dsp:txBody>
      <dsp:txXfrm>
        <a:off x="3969309" y="39591"/>
        <a:ext cx="2138831" cy="1252134"/>
      </dsp:txXfrm>
    </dsp:sp>
    <dsp:sp modelId="{506317BD-2ECE-9B49-9563-D6B117042408}">
      <dsp:nvSpPr>
        <dsp:cNvPr id="0" name=""/>
        <dsp:cNvSpPr/>
      </dsp:nvSpPr>
      <dsp:spPr>
        <a:xfrm>
          <a:off x="6342170" y="390782"/>
          <a:ext cx="469949" cy="5497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342170" y="500732"/>
        <a:ext cx="328964" cy="329852"/>
      </dsp:txXfrm>
    </dsp:sp>
    <dsp:sp modelId="{7D0212F1-E5B3-7D40-AF08-B26B1D28D6F4}">
      <dsp:nvSpPr>
        <dsp:cNvPr id="0" name=""/>
        <dsp:cNvSpPr/>
      </dsp:nvSpPr>
      <dsp:spPr>
        <a:xfrm>
          <a:off x="7033794" y="635"/>
          <a:ext cx="2216743" cy="1330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Variuos</a:t>
          </a:r>
          <a:r>
            <a:rPr lang="en-US" sz="1300" kern="1200" dirty="0"/>
            <a:t> </a:t>
          </a:r>
          <a:r>
            <a:rPr lang="en-US" sz="1300" kern="1200" dirty="0" err="1"/>
            <a:t>statiscal</a:t>
          </a:r>
          <a:r>
            <a:rPr lang="en-US" sz="1300" kern="1200" dirty="0"/>
            <a:t> models have been used. Parameters are selected.</a:t>
          </a:r>
        </a:p>
      </dsp:txBody>
      <dsp:txXfrm>
        <a:off x="7072750" y="39591"/>
        <a:ext cx="2138831" cy="1252134"/>
      </dsp:txXfrm>
    </dsp:sp>
    <dsp:sp modelId="{3600AD04-9FDE-364E-B662-B72A0A9358C6}">
      <dsp:nvSpPr>
        <dsp:cNvPr id="0" name=""/>
        <dsp:cNvSpPr/>
      </dsp:nvSpPr>
      <dsp:spPr>
        <a:xfrm rot="5400000">
          <a:off x="7907191" y="1485854"/>
          <a:ext cx="469949" cy="5497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977240" y="1525756"/>
        <a:ext cx="329852" cy="328964"/>
      </dsp:txXfrm>
    </dsp:sp>
    <dsp:sp modelId="{626BC1B7-9690-DF48-BB9A-F77FCAD130EB}">
      <dsp:nvSpPr>
        <dsp:cNvPr id="0" name=""/>
        <dsp:cNvSpPr/>
      </dsp:nvSpPr>
      <dsp:spPr>
        <a:xfrm>
          <a:off x="7033794" y="2217379"/>
          <a:ext cx="2216743" cy="1330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is initiated, </a:t>
          </a:r>
          <a:r>
            <a:rPr lang="en-US" sz="1300" kern="1200" dirty="0" err="1"/>
            <a:t>Gridsearch</a:t>
          </a:r>
          <a:r>
            <a:rPr lang="en-US" sz="1300" kern="1200" dirty="0"/>
            <a:t> is used to split the data with different split combination </a:t>
          </a:r>
          <a:r>
            <a:rPr lang="en-US" sz="1300" kern="1200" dirty="0" err="1"/>
            <a:t>anf</a:t>
          </a:r>
          <a:r>
            <a:rPr lang="en-US" sz="1300" kern="1200" dirty="0"/>
            <a:t> fit the model.</a:t>
          </a:r>
        </a:p>
      </dsp:txBody>
      <dsp:txXfrm>
        <a:off x="7072750" y="2256335"/>
        <a:ext cx="2138831" cy="1252134"/>
      </dsp:txXfrm>
    </dsp:sp>
    <dsp:sp modelId="{37285245-F92A-B842-A2AA-C86DB33B1A00}">
      <dsp:nvSpPr>
        <dsp:cNvPr id="0" name=""/>
        <dsp:cNvSpPr/>
      </dsp:nvSpPr>
      <dsp:spPr>
        <a:xfrm rot="10800000">
          <a:off x="6368771" y="2607526"/>
          <a:ext cx="469949" cy="5497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509756" y="2717476"/>
        <a:ext cx="328964" cy="329852"/>
      </dsp:txXfrm>
    </dsp:sp>
    <dsp:sp modelId="{8DF514E3-D836-BA4F-B895-9D539AEC79B6}">
      <dsp:nvSpPr>
        <dsp:cNvPr id="0" name=""/>
        <dsp:cNvSpPr/>
      </dsp:nvSpPr>
      <dsp:spPr>
        <a:xfrm>
          <a:off x="3930353" y="2217379"/>
          <a:ext cx="2216743" cy="1330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the accuracy score to check the performance.</a:t>
          </a:r>
        </a:p>
      </dsp:txBody>
      <dsp:txXfrm>
        <a:off x="3969309" y="2256335"/>
        <a:ext cx="2138831" cy="1252134"/>
      </dsp:txXfrm>
    </dsp:sp>
    <dsp:sp modelId="{E1AD0329-D0C5-024C-870D-EB31FE4B6889}">
      <dsp:nvSpPr>
        <dsp:cNvPr id="0" name=""/>
        <dsp:cNvSpPr/>
      </dsp:nvSpPr>
      <dsp:spPr>
        <a:xfrm rot="10800000">
          <a:off x="3265329" y="2607526"/>
          <a:ext cx="469949" cy="5497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06314" y="2717476"/>
        <a:ext cx="328964" cy="329852"/>
      </dsp:txXfrm>
    </dsp:sp>
    <dsp:sp modelId="{DE7A37CE-F741-AD46-BEB2-3DB5B1401FFC}">
      <dsp:nvSpPr>
        <dsp:cNvPr id="0" name=""/>
        <dsp:cNvSpPr/>
      </dsp:nvSpPr>
      <dsp:spPr>
        <a:xfrm>
          <a:off x="826911" y="2217379"/>
          <a:ext cx="2216743" cy="1330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 </a:t>
          </a:r>
          <a:r>
            <a:rPr lang="en-US" sz="1300" kern="1200" dirty="0" err="1"/>
            <a:t>yhat</a:t>
          </a:r>
          <a:r>
            <a:rPr lang="en-US" sz="1300" kern="1200" dirty="0"/>
            <a:t> using </a:t>
          </a:r>
          <a:r>
            <a:rPr lang="en-US" sz="1300" kern="1200" dirty="0" err="1"/>
            <a:t>ytest</a:t>
          </a:r>
          <a:r>
            <a:rPr lang="en-US" sz="1300" kern="1200" dirty="0"/>
            <a:t> value, confusion matrix is used to show the performance of the model.</a:t>
          </a:r>
        </a:p>
      </dsp:txBody>
      <dsp:txXfrm>
        <a:off x="865867" y="2256335"/>
        <a:ext cx="2138831" cy="1252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724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84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57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136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232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383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8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51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9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386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895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5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github.com/Anesha-Nagarajan/datasciencecapstone/blob/main/3_labs-jupyter-spacex-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esha-Nagarajan/applieddatascience/blob/main/5_edadataviz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hyperlink" Target="https://github.com/Anesha-Nagarajan/datasciencecapstone/blob/main/4_jupyter-labs-eda-sql-coursera_sqllite.ipynb" TargetMode="Externa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esha-Nagarajan/datasciencecapstone/blob/main/6_lab_jupyter_launch_site_loc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esha-Nagarajan/datasciencecapstone/blob/main/7_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hyperlink" Target="https://github.com/Anesha-Nagarajan/datasciencecapstone/blob/main/8_SpaceX_Machine%20Learning%20Prediction_Part_5.ipynb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esha-Nagarajan/datasciencecapstone" TargetMode="External"/><Relationship Id="rId2" Type="http://schemas.openxmlformats.org/officeDocument/2006/relationships/hyperlink" Target="https://coursera.org/share/c01a07884b4a4c1885740e168756ae1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professional-certificates/ibm-data-scienc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esha-Nagarajan/applieddatascience/blob/main/1_jupyter-labs-spacex-data-collection-api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1_jupyter-labs-spacex-data-collection-api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esha-Nagarajan/datasciencecapstone/blob/main/2_jupyter-labs-webscraping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github.com/Anesha-Nagarajan/applieddatascience/blob/main/1_jupyter-labs-spacex-data-collection-api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E6E5C-69BA-812F-7EF3-D11DE8C94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193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F0587-F952-1922-B102-DCA1436BB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WINNING SPACE RACE WITH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C34E6-47B1-C576-ACCA-15727B971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ANESHA NAGARAJAN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MAY 17 2024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4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66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4F3FD-717B-6CCF-811A-C2C84804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grpSp>
        <p:nvGrpSpPr>
          <p:cNvPr id="45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C989-89D5-FA83-BA14-96B7EDE4343B}"/>
              </a:ext>
            </a:extLst>
          </p:cNvPr>
          <p:cNvSpPr>
            <a:spLocks/>
          </p:cNvSpPr>
          <p:nvPr/>
        </p:nvSpPr>
        <p:spPr>
          <a:xfrm>
            <a:off x="605765" y="1804163"/>
            <a:ext cx="10843778" cy="3818887"/>
          </a:xfrm>
          <a:prstGeom prst="rect">
            <a:avLst/>
          </a:prstGeom>
        </p:spPr>
        <p:txBody>
          <a:bodyPr/>
          <a:lstStyle/>
          <a:p>
            <a:pPr marL="366903" indent="-366903" defTabSz="97840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2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Exploratory Data Analysis is being done for the dataset</a:t>
            </a:r>
          </a:p>
          <a:p>
            <a:pPr marL="366903" indent="-366903" defTabSz="97840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2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the null values in the columns</a:t>
            </a:r>
          </a:p>
          <a:p>
            <a:pPr marL="366903" indent="-366903" defTabSz="97840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2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Calculating total no. of launches in each Launch site</a:t>
            </a:r>
          </a:p>
          <a:p>
            <a:pPr marL="366903" indent="-366903" defTabSz="97840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2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Finding the the number and occurrence of mission outcome of the orbits</a:t>
            </a:r>
          </a:p>
          <a:p>
            <a:pPr marL="366903" indent="-366903" defTabSz="97840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2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class of outcome with 1 means the rocket landed successfully else it got failed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4A38F-BE68-B4DD-8ECD-FC819B2D24B0}"/>
              </a:ext>
            </a:extLst>
          </p:cNvPr>
          <p:cNvSpPr txBox="1"/>
          <p:nvPr/>
        </p:nvSpPr>
        <p:spPr>
          <a:xfrm>
            <a:off x="6935825" y="6018916"/>
            <a:ext cx="3703381" cy="397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8408">
              <a:spcAft>
                <a:spcPts val="600"/>
              </a:spcAft>
            </a:pPr>
            <a:r>
              <a:rPr lang="en-US" sz="1926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Data Wrangling GitHub Link</a:t>
            </a:r>
            <a:endParaRPr lang="en-US" b="1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16B90D-A120-29D0-1629-86190F746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517179"/>
              </p:ext>
            </p:extLst>
          </p:nvPr>
        </p:nvGraphicFramePr>
        <p:xfrm>
          <a:off x="1502390" y="3690147"/>
          <a:ext cx="8745991" cy="2027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258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D17F-2CBF-FF46-79DF-154D785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26E3-91F9-8BDB-EDC4-4D9B0166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EDA is the crucial part of Data analysis which involves studying, exploring and visualization information to derive a useful insights from the given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find patterns, trends, and relationships in the data, it makes use of statistical tools and visualizations.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various libraries provided by Python </a:t>
            </a:r>
            <a:r>
              <a:rPr lang="en-US" dirty="0" err="1"/>
              <a:t>Numpy</a:t>
            </a:r>
            <a:r>
              <a:rPr lang="en-US" dirty="0"/>
              <a:t>, Pandas, Matplotlib, Seaborn, </a:t>
            </a:r>
            <a:r>
              <a:rPr lang="en-US" dirty="0" err="1"/>
              <a:t>Plotly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used SCATTER PLOT, LINE PLOT, BAR CHART in order to find the relationship between two variables and also between multiple variable or in a specific category.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5D7B5-B9C4-A656-CA14-AF2D768FC5B9}"/>
              </a:ext>
            </a:extLst>
          </p:cNvPr>
          <p:cNvSpPr txBox="1"/>
          <p:nvPr/>
        </p:nvSpPr>
        <p:spPr>
          <a:xfrm>
            <a:off x="6388100" y="6311900"/>
            <a:ext cx="367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2"/>
              </a:rPr>
              <a:t>Data visualization </a:t>
            </a:r>
            <a:r>
              <a:rPr lang="en-US" b="1" dirty="0" err="1">
                <a:hlinkClick r:id="rId2"/>
              </a:rPr>
              <a:t>Github</a:t>
            </a:r>
            <a:r>
              <a:rPr lang="en-US" b="1" dirty="0">
                <a:hlinkClick r:id="rId2"/>
              </a:rPr>
              <a:t> Link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74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CA09-A82C-B963-F178-F5026635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SQL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C527DC3-B729-7052-95F0-A1C63B58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2530139"/>
            <a:ext cx="37465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A92C6-FEA0-F2B4-AF7B-F16B29C8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808532"/>
            <a:ext cx="5181600" cy="25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B284DD-E0AC-3B9B-001C-211CFABDB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33" y="3087727"/>
            <a:ext cx="6261100" cy="41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B1843-3367-4C66-D12E-C127887BE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3551395"/>
            <a:ext cx="73152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9BE76-F289-050E-31DD-718EA2910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3986950"/>
            <a:ext cx="46609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F4FCC-34E1-DE30-8CC9-50840589C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4429352"/>
            <a:ext cx="66040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DF15D-745E-69B5-A1E9-066A1114DF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255" y="4887132"/>
            <a:ext cx="75692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71AA92-EC12-5B35-CCC0-758C175D5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529" y="5654446"/>
            <a:ext cx="75311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D1EE8C-3ABF-D328-4874-CC428B249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5195404"/>
            <a:ext cx="70739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3873F1-A952-F904-81D2-FEF89136A0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973" y="6130342"/>
            <a:ext cx="7480300" cy="444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75CF97-9406-09D6-AAD5-D48A8988D76F}"/>
              </a:ext>
            </a:extLst>
          </p:cNvPr>
          <p:cNvSpPr txBox="1"/>
          <p:nvPr/>
        </p:nvSpPr>
        <p:spPr>
          <a:xfrm>
            <a:off x="8440455" y="4835816"/>
            <a:ext cx="311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12"/>
              </a:rPr>
              <a:t>EDA with SQL GitHub Link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DC3577-A4E2-30DD-28C8-932ACFDCAE0E}"/>
              </a:ext>
            </a:extLst>
          </p:cNvPr>
          <p:cNvSpPr/>
          <p:nvPr/>
        </p:nvSpPr>
        <p:spPr>
          <a:xfrm>
            <a:off x="675460" y="26406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ECF98A-1CEA-F7B8-D5C4-C6DEA5775091}"/>
              </a:ext>
            </a:extLst>
          </p:cNvPr>
          <p:cNvSpPr/>
          <p:nvPr/>
        </p:nvSpPr>
        <p:spPr>
          <a:xfrm>
            <a:off x="677053" y="29248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E928DD-061B-C91D-DB6E-9D29A2662D4F}"/>
              </a:ext>
            </a:extLst>
          </p:cNvPr>
          <p:cNvSpPr/>
          <p:nvPr/>
        </p:nvSpPr>
        <p:spPr>
          <a:xfrm>
            <a:off x="680591" y="32580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1D8494-D8FC-3631-38DC-5FB09FBF6209}"/>
              </a:ext>
            </a:extLst>
          </p:cNvPr>
          <p:cNvSpPr/>
          <p:nvPr/>
        </p:nvSpPr>
        <p:spPr>
          <a:xfrm>
            <a:off x="684129" y="37081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D4ED54-72C8-3AD5-57AD-7B8F10E0B123}"/>
              </a:ext>
            </a:extLst>
          </p:cNvPr>
          <p:cNvSpPr/>
          <p:nvPr/>
        </p:nvSpPr>
        <p:spPr>
          <a:xfrm>
            <a:off x="698310" y="41582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4154A9-1684-3587-07D2-D0C4B1C0B7BA}"/>
              </a:ext>
            </a:extLst>
          </p:cNvPr>
          <p:cNvSpPr/>
          <p:nvPr/>
        </p:nvSpPr>
        <p:spPr>
          <a:xfrm>
            <a:off x="712486" y="46083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AEDE72-0390-9202-E93B-76A6D5DE1487}"/>
              </a:ext>
            </a:extLst>
          </p:cNvPr>
          <p:cNvSpPr/>
          <p:nvPr/>
        </p:nvSpPr>
        <p:spPr>
          <a:xfrm>
            <a:off x="716029" y="4962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39BEC2-A4D7-3823-5F22-0C750819DAD2}"/>
              </a:ext>
            </a:extLst>
          </p:cNvPr>
          <p:cNvSpPr/>
          <p:nvPr/>
        </p:nvSpPr>
        <p:spPr>
          <a:xfrm>
            <a:off x="730209" y="53172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DE3793-5230-8A6B-518A-47EADD22D106}"/>
              </a:ext>
            </a:extLst>
          </p:cNvPr>
          <p:cNvSpPr/>
          <p:nvPr/>
        </p:nvSpPr>
        <p:spPr>
          <a:xfrm>
            <a:off x="733754" y="62883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53D9D7-0FB7-0E95-BDEE-C0C0AF6E3337}"/>
              </a:ext>
            </a:extLst>
          </p:cNvPr>
          <p:cNvSpPr/>
          <p:nvPr/>
        </p:nvSpPr>
        <p:spPr>
          <a:xfrm>
            <a:off x="737301" y="58346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D4DF-8912-EA31-5698-7A60B4BA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4955-25B3-DEC7-22D1-7FDF418BC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data visualization by libraries such as</a:t>
            </a:r>
          </a:p>
          <a:p>
            <a:pPr marL="800100" lvl="2" indent="-342900">
              <a:buFont typeface="Wingdings" pitchFamily="2" charset="2"/>
              <a:buChar char="§"/>
            </a:pPr>
            <a:r>
              <a:rPr lang="en-US" dirty="0" err="1"/>
              <a:t>Plotly</a:t>
            </a:r>
            <a:endParaRPr lang="en-US" dirty="0"/>
          </a:p>
          <a:p>
            <a:pPr marL="800100" lvl="2" indent="-342900">
              <a:buFont typeface="Wingdings" pitchFamily="2" charset="2"/>
              <a:buChar char="§"/>
            </a:pPr>
            <a:r>
              <a:rPr lang="en-US" dirty="0"/>
              <a:t>Matplotlib</a:t>
            </a:r>
          </a:p>
          <a:p>
            <a:pPr marL="800100" lvl="2" indent="-342900">
              <a:buFont typeface="Wingdings" pitchFamily="2" charset="2"/>
              <a:buChar char="§"/>
            </a:pPr>
            <a:r>
              <a:rPr lang="en-US" dirty="0"/>
              <a:t>Seaborn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Interactive map with Folium, we use </a:t>
            </a:r>
          </a:p>
          <a:p>
            <a:pPr marL="800100" lvl="2" indent="-342900">
              <a:buFont typeface="Wingdings" pitchFamily="2" charset="2"/>
              <a:buChar char="§"/>
            </a:pPr>
            <a:r>
              <a:rPr lang="en-US" dirty="0"/>
              <a:t>Folium</a:t>
            </a:r>
          </a:p>
          <a:p>
            <a:pPr marL="800100" lvl="2" indent="-342900">
              <a:buFont typeface="Wingdings" pitchFamily="2" charset="2"/>
              <a:buChar char="q"/>
            </a:pPr>
            <a:r>
              <a:rPr lang="en-US" dirty="0"/>
              <a:t>Markers and </a:t>
            </a:r>
            <a:r>
              <a:rPr lang="en-US" dirty="0" err="1"/>
              <a:t>MarkerCluster</a:t>
            </a:r>
            <a:endParaRPr lang="en-US" dirty="0"/>
          </a:p>
          <a:p>
            <a:pPr marL="742950" lvl="2" indent="-285750">
              <a:buFont typeface="Wingdings" pitchFamily="2" charset="2"/>
              <a:buChar char="q"/>
            </a:pPr>
            <a:r>
              <a:rPr lang="en-US" dirty="0"/>
              <a:t>Folium helps to mark circles and popup the map location of the launch site. And provides green (for successful launch), red (for failure launch). It is easy to differentiate.</a:t>
            </a:r>
          </a:p>
          <a:p>
            <a:pPr marL="742950" lvl="2" indent="-285750">
              <a:buFont typeface="Wingdings" pitchFamily="2" charset="2"/>
              <a:buChar char="q"/>
            </a:pPr>
            <a:r>
              <a:rPr lang="en-US" dirty="0"/>
              <a:t>It also helps to find the proximity distance between the launch site and the coastal area or any highways/railways (for any place)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4C226-F51D-69D3-FD91-1A681F862249}"/>
              </a:ext>
            </a:extLst>
          </p:cNvPr>
          <p:cNvSpPr txBox="1"/>
          <p:nvPr/>
        </p:nvSpPr>
        <p:spPr>
          <a:xfrm>
            <a:off x="5805379" y="6251940"/>
            <a:ext cx="470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2"/>
              </a:rPr>
              <a:t>Interactive Map with Folium GitHub Link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91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6A17-EC2D-B8CC-4DF1-5E6A5E1F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Dashboard with </a:t>
            </a:r>
            <a:r>
              <a:rPr lang="en-US" dirty="0" err="1"/>
              <a:t>Plotly</a:t>
            </a:r>
            <a:r>
              <a:rPr lang="en-US" dirty="0"/>
              <a:t>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E9A6C-3040-F7EA-1214-4FFCD222E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Functions from the Dash is used to toggle between the input to see the visualization of how the data is distributed using PIE CHART.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do have one more parameter of Payload which can be changed using the dropdown.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pie chart shows the Failure launch and success launch which is easy to differentiate.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Scatter plot use to show us the correlation between Payload and Success launch.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58CD1-4D45-EA35-5FD4-BACBCF77EC11}"/>
              </a:ext>
            </a:extLst>
          </p:cNvPr>
          <p:cNvSpPr txBox="1"/>
          <p:nvPr/>
        </p:nvSpPr>
        <p:spPr>
          <a:xfrm>
            <a:off x="7272670" y="6110852"/>
            <a:ext cx="32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2"/>
              </a:rPr>
              <a:t>Dashboard with </a:t>
            </a:r>
            <a:r>
              <a:rPr lang="en-US" b="1" dirty="0" err="1">
                <a:hlinkClick r:id="rId2"/>
              </a:rPr>
              <a:t>Plotly</a:t>
            </a:r>
            <a:r>
              <a:rPr lang="en-US" b="1" dirty="0">
                <a:hlinkClick r:id="rId2"/>
              </a:rPr>
              <a:t> Dash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215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5F9B-4E21-543C-048D-FD3BCA1A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 (Classification)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383ED7-AFA7-DBE6-0B21-6B403F985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617475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80FB46-07D0-A136-3A1A-C2582BF27EEA}"/>
              </a:ext>
            </a:extLst>
          </p:cNvPr>
          <p:cNvSpPr txBox="1"/>
          <p:nvPr/>
        </p:nvSpPr>
        <p:spPr>
          <a:xfrm>
            <a:off x="6560291" y="6153707"/>
            <a:ext cx="368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7"/>
              </a:rPr>
              <a:t>Predictive Analysis GitHub Link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E3F8-21E6-CB81-AA5C-2B7BB6656105}"/>
              </a:ext>
            </a:extLst>
          </p:cNvPr>
          <p:cNvSpPr txBox="1"/>
          <p:nvPr/>
        </p:nvSpPr>
        <p:spPr>
          <a:xfrm>
            <a:off x="1589087" y="2838893"/>
            <a:ext cx="170931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Standardizing the </a:t>
            </a:r>
          </a:p>
          <a:p>
            <a:r>
              <a:rPr lang="en-US" sz="1300" dirty="0"/>
              <a:t>Data using standard</a:t>
            </a:r>
          </a:p>
          <a:p>
            <a:r>
              <a:rPr lang="en-US" sz="1300" dirty="0"/>
              <a:t>Scaler().</a:t>
            </a:r>
          </a:p>
        </p:txBody>
      </p:sp>
    </p:spTree>
    <p:extLst>
      <p:ext uri="{BB962C8B-B14F-4D97-AF65-F5344CB8AC3E}">
        <p14:creationId xmlns:p14="http://schemas.microsoft.com/office/powerpoint/2010/main" val="244146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2892-E1CF-CD48-1C06-70ABBF44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72610-D42D-1D3F-AB24-CC5504A6B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Result shows our data comes under Classification model which 1 means successful launch and 0 means failure launch.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prediction is evaluated using various technique</a:t>
            </a:r>
          </a:p>
          <a:p>
            <a:pPr marL="800100" lvl="2" indent="-342900">
              <a:buFont typeface="Wingdings" pitchFamily="2" charset="2"/>
              <a:buChar char="§"/>
            </a:pPr>
            <a:r>
              <a:rPr lang="en-US" dirty="0"/>
              <a:t>Missing values is been replaced by mean of the data column</a:t>
            </a:r>
          </a:p>
          <a:p>
            <a:pPr marL="800100" lvl="2" indent="-342900">
              <a:buFont typeface="Wingdings" pitchFamily="2" charset="2"/>
              <a:buChar char="§"/>
            </a:pPr>
            <a:r>
              <a:rPr lang="en-US" dirty="0"/>
              <a:t>Using SQL, we query to the database to find the numbers, counts and necessary information</a:t>
            </a:r>
          </a:p>
          <a:p>
            <a:pPr marL="800100" lvl="2" indent="-342900">
              <a:buFont typeface="Wingdings" pitchFamily="2" charset="2"/>
              <a:buChar char="§"/>
            </a:pPr>
            <a:r>
              <a:rPr lang="en-US" dirty="0"/>
              <a:t>By using data visualization, we came to know relationship between two or more variable or a specific category of variables</a:t>
            </a:r>
          </a:p>
          <a:p>
            <a:pPr marL="800100" lvl="2" indent="-342900">
              <a:buFont typeface="Wingdings" pitchFamily="2" charset="2"/>
              <a:buChar char="§"/>
            </a:pPr>
            <a:r>
              <a:rPr lang="en-US" dirty="0"/>
              <a:t>By Folium, </a:t>
            </a:r>
            <a:r>
              <a:rPr lang="en-US" dirty="0" err="1"/>
              <a:t>MarkerCluster</a:t>
            </a:r>
            <a:r>
              <a:rPr lang="en-US" dirty="0"/>
              <a:t> showcased where our Launch sites reside and finding proximity distance</a:t>
            </a:r>
          </a:p>
          <a:p>
            <a:pPr marL="800100" lvl="2" indent="-342900">
              <a:buFont typeface="Wingdings" pitchFamily="2" charset="2"/>
              <a:buChar char="§"/>
            </a:pPr>
            <a:r>
              <a:rPr lang="en-US" dirty="0"/>
              <a:t>Predictive Analysis helps to fit the model with 70% data and test with 30% and calculate the performance of the model by measurement techniques</a:t>
            </a:r>
          </a:p>
        </p:txBody>
      </p:sp>
    </p:spTree>
    <p:extLst>
      <p:ext uri="{BB962C8B-B14F-4D97-AF65-F5344CB8AC3E}">
        <p14:creationId xmlns:p14="http://schemas.microsoft.com/office/powerpoint/2010/main" val="343436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1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2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2097DE4D-14A2-2E8C-CF61-1A44109C4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123" r="-1" b="1685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0D2F5-A8DD-608C-91BA-7DAF4F3D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Insights drawn from EDA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98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52941-4A43-EF79-B25C-38A330E0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/>
              <a:t>Flight Number vs. Launch Site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10C84-F95D-96FD-16A5-7A43A4D9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2" y="1133524"/>
            <a:ext cx="11123820" cy="2224763"/>
          </a:xfrm>
          <a:prstGeom prst="rect">
            <a:avLst/>
          </a:prstGeom>
        </p:spPr>
      </p:pic>
      <p:grpSp>
        <p:nvGrpSpPr>
          <p:cNvPr id="52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3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5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5DB430-C364-6E20-3342-D47B18E72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644471"/>
            <a:ext cx="5198232" cy="173833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were failures in launches at first, but it got succeed later.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infer that launch site CCAFS SLC 40 has highest flights landing compared to other launch sites.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can be assumed that each new launch has high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85972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E2693-D9E4-F231-D28D-8E6EB63A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Payload vs. Launch 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288EB7-A60B-7EDD-961D-4777D9A1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2" y="1105714"/>
            <a:ext cx="11123820" cy="2280383"/>
          </a:xfrm>
          <a:prstGeom prst="rect">
            <a:avLst/>
          </a:prstGeom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E89628-0A76-7B66-D5F5-697ED02E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every launch site, the higher the Payload the higher the success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of the launches with Payload larger than 7000 kg has successful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 15000kg payload can be successfully handled by CCAFS SLC 40 and KSC LC 39A.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457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FAAA7-0FC4-CA3D-0F09-83BE7F60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6EE1AA-758B-3828-EDD3-CB6435A4F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922481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684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C4C66-BAD8-223E-5FB7-54023158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Success Rate vs. Orbit Type</a:t>
            </a:r>
          </a:p>
        </p:txBody>
      </p:sp>
      <p:pic>
        <p:nvPicPr>
          <p:cNvPr id="4" name="Content Placeholder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AD39AC7-7603-88FD-CC8C-BDF4DDE4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95" y="578298"/>
            <a:ext cx="6876734" cy="3335215"/>
          </a:xfrm>
          <a:prstGeom prst="rect">
            <a:avLst/>
          </a:prstGeom>
        </p:spPr>
      </p:pic>
      <p:grpSp>
        <p:nvGrpSpPr>
          <p:cNvPr id="44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5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A13F398F-0D52-6815-481F-51F34BB7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orbit type ES-L1, SSO, HEO, GEO have 100% success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VLEO has more or less 85%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53671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BB06-A899-5BA4-8ADD-B6BAB943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Flight Number vs. Orbit Type</a:t>
            </a:r>
          </a:p>
        </p:txBody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3B15E94B-0492-E693-AD90-71144B01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2" y="1077906"/>
            <a:ext cx="11123820" cy="2335999"/>
          </a:xfrm>
          <a:prstGeom prst="rect">
            <a:avLst/>
          </a:prstGeom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001A30-7335-CE90-4D0A-EB32D7CF8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Flights use the orbit type of VLEO, LEO, ISS, PO, GTO.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Almost 80% of the flights landed successfully in VLEO.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ISS has also most success rate.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95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B7220-1BC8-F730-545C-11076794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Payload vs. Orbit Type</a:t>
            </a:r>
          </a:p>
        </p:txBody>
      </p:sp>
      <p:pic>
        <p:nvPicPr>
          <p:cNvPr id="5" name="Picture 4" descr="A white background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FC45E81F-5D9E-E638-856C-F12AE5DB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2" y="1147428"/>
            <a:ext cx="11123820" cy="2196955"/>
          </a:xfrm>
          <a:prstGeom prst="rect">
            <a:avLst/>
          </a:prstGeom>
        </p:spPr>
      </p:pic>
      <p:grpSp>
        <p:nvGrpSpPr>
          <p:cNvPr id="26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1C10BE-0E0B-236E-379E-842A6AFE4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ISS orbit type handles 2000-4000 kgs payload mass.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GTO takes 3000-7000 kgs payload mass.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orbit types has very minimal payload handling capacity.</a:t>
            </a:r>
          </a:p>
        </p:txBody>
      </p:sp>
    </p:spTree>
    <p:extLst>
      <p:ext uri="{BB962C8B-B14F-4D97-AF65-F5344CB8AC3E}">
        <p14:creationId xmlns:p14="http://schemas.microsoft.com/office/powerpoint/2010/main" val="407572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123D5-39F4-39AC-9870-6B39A593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Launch Success Yearly Trend</a:t>
            </a:r>
          </a:p>
        </p:txBody>
      </p:sp>
      <p:pic>
        <p:nvPicPr>
          <p:cNvPr id="4" name="Content Placeholder 3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A01001A8-3AD4-4BA9-9FCC-2926BBEE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60" y="578298"/>
            <a:ext cx="4681004" cy="3335215"/>
          </a:xfrm>
          <a:prstGeom prst="rect">
            <a:avLst/>
          </a:prstGeom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2506B7-387D-0C17-CE0B-6C771BB5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success rate increases from 2013 till 2021 had a slight drop in 2018.</a:t>
            </a:r>
          </a:p>
        </p:txBody>
      </p:sp>
    </p:spTree>
    <p:extLst>
      <p:ext uri="{BB962C8B-B14F-4D97-AF65-F5344CB8AC3E}">
        <p14:creationId xmlns:p14="http://schemas.microsoft.com/office/powerpoint/2010/main" val="385143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8C3D8-4FF2-7777-C204-A76E9A40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All Launch Site Names</a:t>
            </a: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FEEA6C-519D-00A3-146B-6BB54E0F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/>
          </a:bodyPr>
          <a:lstStyle/>
          <a:p>
            <a:r>
              <a:rPr lang="en-US" dirty="0"/>
              <a:t>There are four unique Launch sites for rocket by Falcon 9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1B081A2D-A355-B687-A409-1096E5F80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95" y="848750"/>
            <a:ext cx="4491822" cy="251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7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8C3D8-4FF2-7777-C204-A76E9A40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Launch Site Names Begin with 'CCA'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670E51-9764-05C7-D924-C33D4922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881" y="578298"/>
            <a:ext cx="5676961" cy="3335215"/>
          </a:xfrm>
          <a:prstGeom prst="rect">
            <a:avLst/>
          </a:prstGeom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FEEA6C-519D-00A3-146B-6BB54E0F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five records displayed the launch sites starts with ‘CCA’</a:t>
            </a:r>
          </a:p>
        </p:txBody>
      </p:sp>
    </p:spTree>
    <p:extLst>
      <p:ext uri="{BB962C8B-B14F-4D97-AF65-F5344CB8AC3E}">
        <p14:creationId xmlns:p14="http://schemas.microsoft.com/office/powerpoint/2010/main" val="120043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30DD9-AE07-2E18-D837-E2B2157E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/>
              <a:t>Total Payload Mass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2E8B919-9395-0E2B-7A29-05D6E4144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Payload launched by NASA(CRS) is ‘45596’.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8773E-85DE-937C-0289-31E3FD4E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88" y="3505801"/>
            <a:ext cx="5660211" cy="117921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5C8BF2-035F-8908-361D-931305A0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80" y="2591085"/>
            <a:ext cx="5660211" cy="80658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577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3B99A-5A05-C7DA-AA0C-F2750698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Average Payload Mass by F9 v1.1</a:t>
            </a:r>
          </a:p>
        </p:txBody>
      </p:sp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797CDAC9-BC00-6CE1-D38B-5A8966DE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2" y="1189143"/>
            <a:ext cx="11123820" cy="2113525"/>
          </a:xfrm>
          <a:prstGeom prst="rect">
            <a:avLst/>
          </a:prstGeom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D58A16-D19F-17CF-2699-FF3805CBD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Payload Mass carried by booster version ‘F9 v1.1’.</a:t>
            </a:r>
          </a:p>
        </p:txBody>
      </p:sp>
    </p:spTree>
    <p:extLst>
      <p:ext uri="{BB962C8B-B14F-4D97-AF65-F5344CB8AC3E}">
        <p14:creationId xmlns:p14="http://schemas.microsoft.com/office/powerpoint/2010/main" val="298219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7984A-31BE-3216-8BB6-4C19288F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First Successful Ground Landing Date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2F0A30-EE74-E958-231C-4050E194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79" y="669420"/>
            <a:ext cx="9761253" cy="2610410"/>
          </a:xfrm>
          <a:prstGeom prst="rect">
            <a:avLst/>
          </a:prstGeom>
        </p:spPr>
      </p:pic>
      <p:grpSp>
        <p:nvGrpSpPr>
          <p:cNvPr id="26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3F956E-3289-77BD-7FBE-DA6A6977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date that  first landing outcome </a:t>
            </a:r>
            <a:r>
              <a:rPr lang="en-US"/>
              <a:t>i.e</a:t>
            </a:r>
            <a:r>
              <a:rPr lang="en-US" dirty="0"/>
              <a:t> ground pad.</a:t>
            </a:r>
          </a:p>
        </p:txBody>
      </p:sp>
    </p:spTree>
    <p:extLst>
      <p:ext uri="{BB962C8B-B14F-4D97-AF65-F5344CB8AC3E}">
        <p14:creationId xmlns:p14="http://schemas.microsoft.com/office/powerpoint/2010/main" val="1760933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CEAF1-4E40-86CD-D95C-211CBA8C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Successful Drone Ship Landing with Payload between 4000 and 6000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CED239-0AED-A219-B3F8-8BDF08D6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91" y="578298"/>
            <a:ext cx="9597741" cy="3335215"/>
          </a:xfrm>
          <a:prstGeom prst="rect">
            <a:avLst/>
          </a:prstGeom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9DA44A-1AA0-90C0-C988-3FB583281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Successful Drone ship landing with Payload between 4000 and 6000.</a:t>
            </a:r>
          </a:p>
        </p:txBody>
      </p:sp>
    </p:spTree>
    <p:extLst>
      <p:ext uri="{BB962C8B-B14F-4D97-AF65-F5344CB8AC3E}">
        <p14:creationId xmlns:p14="http://schemas.microsoft.com/office/powerpoint/2010/main" val="375336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4174-0C56-8D95-E99B-6107F18E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86" name="Freeform: Shape 6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7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8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CCE5B-1430-FB73-76C9-E039F0D0E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59374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The Aim of this is to predict whether SpaceX Falcon9 first stage landed successfully or not using various Machine learning Algorithms.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Various phases of this project includes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Data Collection and Wrangling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Exploratory Analysis using SQL and Data Visualization techniques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Interactive map with Folium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Building Dashboard with </a:t>
            </a:r>
            <a:r>
              <a:rPr lang="en-US" sz="1000" dirty="0" err="1"/>
              <a:t>Plotly</a:t>
            </a:r>
            <a:r>
              <a:rPr lang="en-US" sz="1000" dirty="0"/>
              <a:t> Dash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Predictive analysis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Report will conclude us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Data analysis reports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Data Visualization with Interactive Dashboards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Various Predictive analysis models to excel the performance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2145EAD-D4A7-6227-22EE-4036AC6CB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" r="52698"/>
          <a:stretch/>
        </p:blipFill>
        <p:spPr>
          <a:xfrm>
            <a:off x="7573345" y="0"/>
            <a:ext cx="4672687" cy="6858000"/>
          </a:xfrm>
          <a:prstGeom prst="rect">
            <a:avLst/>
          </a:prstGeom>
        </p:spPr>
      </p:pic>
      <p:sp>
        <p:nvSpPr>
          <p:cNvPr id="93" name="Freeform: Shape 7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5" name="Freeform: Shape 7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6" name="Freeform: Shape 7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7" name="Freeform: Shape 7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8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8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611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A4CFF-8005-00EE-FF68-1ADAE403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sz="3300" dirty="0"/>
              <a:t>Total Number of Successful and Failure Mission Outcomes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544E19-482D-A8F0-C437-11DFC0F6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2" y="759591"/>
            <a:ext cx="11123820" cy="2972629"/>
          </a:xfrm>
          <a:prstGeom prst="rect">
            <a:avLst/>
          </a:prstGeom>
        </p:spPr>
      </p:pic>
      <p:grpSp>
        <p:nvGrpSpPr>
          <p:cNvPr id="15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67CBDE-B505-F48B-E147-5E9D482ED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Number of Successful and Failure Mission Outcomes.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27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538BD-A2E0-0B07-21ED-C12B0B9E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/>
              <a:t>Boosters Carried Maximum Payload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Content Placeholder 8">
            <a:extLst>
              <a:ext uri="{FF2B5EF4-FFF2-40B4-BE49-F238E27FC236}">
                <a16:creationId xmlns:a16="http://schemas.microsoft.com/office/drawing/2014/main" id="{B3F0CA35-2715-0FE7-4591-BBBA75094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3168571"/>
            <a:ext cx="4663649" cy="32745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12 Boosters carried Maximum Payload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5EE6E-F02A-A06C-8CCD-E2CD7F6C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868" y="2708965"/>
            <a:ext cx="1355510" cy="2667851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624907-EB3A-FC22-3DBC-33E42A5A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80" y="2245110"/>
            <a:ext cx="5977812" cy="455209"/>
          </a:xfrm>
          <a:prstGeom prst="rect">
            <a:avLst/>
          </a:prstGeom>
        </p:spPr>
      </p:pic>
      <p:sp>
        <p:nvSpPr>
          <p:cNvPr id="72" name="Freeform: Shape 2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3" name="Freeform: Shape 2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2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Freeform: Shape 2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152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212C6-9FA6-8541-DA5D-15D3C274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403515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2015 Launch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E7023-F494-57E4-CE0E-18DE2311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7" y="2335092"/>
            <a:ext cx="5403515" cy="104787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33E26-7229-556F-DDDC-7A712806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57" y="1523437"/>
            <a:ext cx="6705740" cy="753708"/>
          </a:xfrm>
          <a:prstGeom prst="rect">
            <a:avLst/>
          </a:prstGeom>
        </p:spPr>
      </p:pic>
      <p:grpSp>
        <p:nvGrpSpPr>
          <p:cNvPr id="14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8756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D53B8D-515E-C5D0-613A-530FCC12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756" y="4437779"/>
            <a:ext cx="5198232" cy="1738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Failure Drone Ship in the year 2015 and its Booster version.</a:t>
            </a:r>
          </a:p>
        </p:txBody>
      </p:sp>
    </p:spTree>
    <p:extLst>
      <p:ext uri="{BB962C8B-B14F-4D97-AF65-F5344CB8AC3E}">
        <p14:creationId xmlns:p14="http://schemas.microsoft.com/office/powerpoint/2010/main" val="2674766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F254B-6052-6E66-9D7E-3C9E61C7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512288" cy="1835608"/>
          </a:xfrm>
        </p:spPr>
        <p:txBody>
          <a:bodyPr anchor="t">
            <a:normAutofit/>
          </a:bodyPr>
          <a:lstStyle/>
          <a:p>
            <a:r>
              <a:rPr lang="en-US" sz="3300"/>
              <a:t>Rank Landing Outcomes Between 2010-06-04 and 2017-03-20</a:t>
            </a: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D0D222-FE32-973E-7E52-15C7900C3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2" y="3248461"/>
            <a:ext cx="5598213" cy="26171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A77064-46FC-17BD-5C86-7F6A2F349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The landing outcome details are listed with different category between the dates ‘2010-06-04’ and ‘2017-03-20’.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964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8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6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0" name="Picture 69" descr="Rocket launch">
            <a:extLst>
              <a:ext uri="{FF2B5EF4-FFF2-40B4-BE49-F238E27FC236}">
                <a16:creationId xmlns:a16="http://schemas.microsoft.com/office/drawing/2014/main" id="{A7C7F8C8-4AAE-D102-3874-D9E30573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7E541-6DEC-E84B-AE71-5FF258DE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Launch Site Proximity Analysis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7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8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1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93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23FF9-CDBD-09D1-F543-D9A1FBE3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/>
              <a:t>Launch site Map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E2C18F-D69F-44CC-E87A-4E3BF20D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r>
              <a:rPr lang="en-US" dirty="0"/>
              <a:t>There are four Launch sites.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CCAFS LC-40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VAFB SLC-4E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KSC LC-39A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CCAFS SLC-40</a:t>
            </a:r>
          </a:p>
          <a:p>
            <a:r>
              <a:rPr lang="en-US" sz="1400" dirty="0"/>
              <a:t>Using the Latitude and Longitude, Folium method the Launch sites are marked in the Map.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C35E45-0E31-4118-1CAA-554367E3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1692533"/>
            <a:ext cx="5660211" cy="338197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4263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448B7-68F1-84F7-8B09-4609E08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Success/Failed launches for each site on the map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2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3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5B92D2-FAB2-AF0A-A87F-9E2A24B61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r>
              <a:rPr lang="en-US" dirty="0"/>
              <a:t>By using Marker and </a:t>
            </a:r>
            <a:r>
              <a:rPr lang="en-US" dirty="0" err="1"/>
              <a:t>MarkerCluster</a:t>
            </a:r>
            <a:r>
              <a:rPr lang="en-US" dirty="0"/>
              <a:t> in Folium, we have cluster the launches and differentiate between the success/failure launches for each site.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3F76D-3BBC-BE82-CCBE-90BD881C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980" y="3255692"/>
            <a:ext cx="5660211" cy="191032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F8998-DBDB-8E32-D16E-AC6BFC70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00" y="688941"/>
            <a:ext cx="5660211" cy="1896170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6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1948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B2927-5681-E9FB-951B-8E4122E18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Distances between a launch site to its proximities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E7E96A-98BA-AA5C-46CD-9987D63F0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r>
              <a:rPr lang="en-US" dirty="0"/>
              <a:t>Distance from the Launch site to the coastal area proximity is being measured using Folium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E7115E-A6B0-2D0E-63F3-9759059D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1692533"/>
            <a:ext cx="5660211" cy="338197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349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6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7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3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1" name="Picture 70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CD948F59-CFD9-3959-BD4A-A133F6300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AB19D-61A0-1152-8499-A4095CFB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Build a Dashboard with Plotly Dash</a:t>
            </a:r>
          </a:p>
        </p:txBody>
      </p:sp>
      <p:sp>
        <p:nvSpPr>
          <p:cNvPr id="73" name="Freeform: Shape 3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9" name="Freeform: Shape 4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4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4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4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000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88F7-FC66-4765-77FC-6E0F19599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Launch Success count for all sites</a:t>
            </a:r>
          </a:p>
        </p:txBody>
      </p:sp>
      <p:pic>
        <p:nvPicPr>
          <p:cNvPr id="4" name="Content Placeholder 3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636C5984-020B-C60F-F70D-DF9DD3569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6" r="1" b="1"/>
          <a:stretch/>
        </p:blipFill>
        <p:spPr>
          <a:xfrm>
            <a:off x="693043" y="578298"/>
            <a:ext cx="10774638" cy="3335215"/>
          </a:xfrm>
          <a:prstGeom prst="rect">
            <a:avLst/>
          </a:prstGeom>
        </p:spPr>
      </p:pic>
      <p:grpSp>
        <p:nvGrpSpPr>
          <p:cNvPr id="26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19CCBE-B235-2EDE-DE0A-14AA7374F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>
            <a:normAutofit/>
          </a:bodyPr>
          <a:lstStyle/>
          <a:p>
            <a:r>
              <a:rPr lang="en-US" dirty="0"/>
              <a:t>KSC LC – 39A has highest number of Success launch among other sites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B847-7B1D-C264-AAE3-1F8B4D46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6C24-F9D6-0718-A295-C0C69982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this project, Space X Falcon 9 rocket launches space of 62 million dollars; other providers cost upward of 165 million dollars each, much of the savings is because Space X can reuse the first stage.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Therefore, if we can determine if the first stage will land, we can determine the cost of a launch.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information can be used if an alternate company wants to bid against space X for a rocket launch.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this project, we use different machine learning pipeline to predict if the first stage will land given the data.</a:t>
            </a:r>
          </a:p>
        </p:txBody>
      </p:sp>
    </p:spTree>
    <p:extLst>
      <p:ext uri="{BB962C8B-B14F-4D97-AF65-F5344CB8AC3E}">
        <p14:creationId xmlns:p14="http://schemas.microsoft.com/office/powerpoint/2010/main" val="3739436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4EFC-3DA9-C409-17BC-1F8DE853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site with highest success ratio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D78068-C396-5A70-FE79-70EEDAC32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63" y="2719863"/>
            <a:ext cx="10077450" cy="31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95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00FD-C0F1-A8A4-DC7F-0C781424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between Payload and Success launch site</a:t>
            </a:r>
          </a:p>
        </p:txBody>
      </p:sp>
      <p:sp>
        <p:nvSpPr>
          <p:cNvPr id="36" name="Freeform: Shape 1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8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A1B51802-FF67-9A8E-E0A5-AB4F4FABA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r>
              <a:rPr lang="en-US" dirty="0"/>
              <a:t>Scatter plot shows the range of payload mass with success in all launch sites 0 means failed launches. 1 means success launches.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D31AC4-1553-FF41-114F-F8D3078F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88" y="890431"/>
            <a:ext cx="5660211" cy="2538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AFA29-B98D-CCB1-FA96-AC57D518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80" y="3429000"/>
            <a:ext cx="5660211" cy="2456009"/>
          </a:xfrm>
          <a:prstGeom prst="rect">
            <a:avLst/>
          </a:prstGeom>
        </p:spPr>
      </p:pic>
      <p:sp>
        <p:nvSpPr>
          <p:cNvPr id="44" name="Freeform: Shape 2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6" name="Freeform: Shape 2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2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2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2906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9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3" name="Picture 52" descr="Graphs and plots layered on a blue digital screen">
            <a:extLst>
              <a:ext uri="{FF2B5EF4-FFF2-40B4-BE49-F238E27FC236}">
                <a16:creationId xmlns:a16="http://schemas.microsoft.com/office/drawing/2014/main" id="{ACC28AA0-8842-C497-FFE1-E58808723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362" r="-1" b="1961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A948A5-6096-99AB-8ACA-093FBDF4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Pedictive Analysis(Classification)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8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19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21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2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17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8D60-C289-2E13-6839-AF10B7873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D57E7A-6F4A-C149-5160-404879B66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100872"/>
              </p:ext>
            </p:extLst>
          </p:nvPr>
        </p:nvGraphicFramePr>
        <p:xfrm>
          <a:off x="990132" y="2456168"/>
          <a:ext cx="10982128" cy="4348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6603">
                  <a:extLst>
                    <a:ext uri="{9D8B030D-6E8A-4147-A177-3AD203B41FA5}">
                      <a16:colId xmlns:a16="http://schemas.microsoft.com/office/drawing/2014/main" val="3967586175"/>
                    </a:ext>
                  </a:extLst>
                </a:gridCol>
                <a:gridCol w="2573079">
                  <a:extLst>
                    <a:ext uri="{9D8B030D-6E8A-4147-A177-3AD203B41FA5}">
                      <a16:colId xmlns:a16="http://schemas.microsoft.com/office/drawing/2014/main" val="2892130621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4092876539"/>
                    </a:ext>
                  </a:extLst>
                </a:gridCol>
              </a:tblGrid>
              <a:tr h="627321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on the validation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Accuracy on the test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61115"/>
                  </a:ext>
                </a:extLst>
              </a:tr>
              <a:tr h="920002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64340"/>
                  </a:ext>
                </a:extLst>
              </a:tr>
              <a:tr h="927937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9764"/>
                  </a:ext>
                </a:extLst>
              </a:tr>
              <a:tr h="946298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0.8333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13604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3614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922A9E6-F289-E298-FAA7-919B939B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64" y="3091261"/>
            <a:ext cx="3062177" cy="927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19915-C5A5-010C-8309-1954E731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51" y="3997265"/>
            <a:ext cx="3062177" cy="927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7C6C0B-2BED-6692-BE77-5D25BA6B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63" y="4925098"/>
            <a:ext cx="3062177" cy="927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0CBEA-09BD-01C6-27A9-B4FEF46CF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563" y="5852931"/>
            <a:ext cx="3062177" cy="9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71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5EC9D-A06D-8718-FA88-023F941C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374902" cy="1835608"/>
          </a:xfrm>
        </p:spPr>
        <p:txBody>
          <a:bodyPr anchor="t">
            <a:normAutofit/>
          </a:bodyPr>
          <a:lstStyle/>
          <a:p>
            <a:r>
              <a:rPr lang="en-US" dirty="0"/>
              <a:t>Confusion Matrix</a:t>
            </a:r>
          </a:p>
        </p:txBody>
      </p:sp>
      <p:grpSp>
        <p:nvGrpSpPr>
          <p:cNvPr id="95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4840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6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8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99C47E-E459-481C-F159-49CC59473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40" y="1114691"/>
            <a:ext cx="5401232" cy="1492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700" dirty="0"/>
              <a:t>All the predictive Analysis model has the confusion matrix are same.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6BD358-5D4D-F923-BDCA-17358CAC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91" y="2884764"/>
            <a:ext cx="4015217" cy="3302515"/>
          </a:xfrm>
          <a:prstGeom prst="rect">
            <a:avLst/>
          </a:prstGeom>
        </p:spPr>
      </p:pic>
      <p:pic>
        <p:nvPicPr>
          <p:cNvPr id="5" name="Picture 4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5C75CD29-BF44-8D39-544F-8628EF21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654" y="2851111"/>
            <a:ext cx="4089803" cy="3302515"/>
          </a:xfrm>
          <a:prstGeom prst="rect">
            <a:avLst/>
          </a:prstGeom>
        </p:spPr>
      </p:pic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2630" y="5840200"/>
            <a:ext cx="2152346" cy="1017799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99575" y="5630406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981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2DC-EBC6-0B30-2BAB-CD10B849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7D4AB-52A5-F9A0-DDD7-4194ACF01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we could see from the above accuracy and confusion matrix, Decision Tree algorithm works best for the predictive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Launches with low Payload shows better result than launches with high Payload.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Folium map, the launch sites are in close proximity with the coast.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launch site KSC LC – 39A  has highest success ratio for launching.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Predictive analysis model shows good range of performance. For the stakeholders perceptive, the pictorial representation shows better understanding than a theoretical presentation.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useful insights are included for further improvement in the Launching site decision making.</a:t>
            </a:r>
          </a:p>
        </p:txBody>
      </p:sp>
    </p:spTree>
    <p:extLst>
      <p:ext uri="{BB962C8B-B14F-4D97-AF65-F5344CB8AC3E}">
        <p14:creationId xmlns:p14="http://schemas.microsoft.com/office/powerpoint/2010/main" val="2285661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3007-7534-801F-D02B-90A9F31F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3BDA7-CC61-48DB-D1B3-213DF28C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3056308"/>
            <a:ext cx="10077557" cy="1582282"/>
          </a:xfrm>
          <a:ln>
            <a:noFill/>
          </a:ln>
        </p:spPr>
        <p:txBody>
          <a:bodyPr/>
          <a:lstStyle/>
          <a:p>
            <a:pPr algn="ctr"/>
            <a:r>
              <a:rPr lang="en-US" b="1" dirty="0">
                <a:hlinkClick r:id="rId2"/>
              </a:rPr>
              <a:t>Coursera Guidelines</a:t>
            </a:r>
            <a:endParaRPr lang="en-US" b="1" dirty="0"/>
          </a:p>
          <a:p>
            <a:pPr algn="ctr"/>
            <a:r>
              <a:rPr lang="en-US" b="1" dirty="0">
                <a:hlinkClick r:id="rId3"/>
              </a:rPr>
              <a:t>GitHub Link for Python Notebook</a:t>
            </a:r>
            <a:endParaRPr lang="en-US" b="1" dirty="0"/>
          </a:p>
          <a:p>
            <a:pPr algn="ctr"/>
            <a:r>
              <a:rPr lang="en-US" b="1" dirty="0">
                <a:hlinkClick r:id="rId4"/>
              </a:rPr>
              <a:t>IBM Data Science Professional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7143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73B19B2C-775A-885B-7D3B-C9B83D02C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ABC37145-583D-4973-AE68-23CB73494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404648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4F088-DEAB-E931-811B-A41274D35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301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61" name="Picture 160" descr="Complex maths formulae on a blackboard">
            <a:extLst>
              <a:ext uri="{FF2B5EF4-FFF2-40B4-BE49-F238E27FC236}">
                <a16:creationId xmlns:a16="http://schemas.microsoft.com/office/drawing/2014/main" id="{4550260F-59AD-389A-DE1B-FE826C7CA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199" r="-1" b="472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EFA40-35C7-4674-337D-2210EAE5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9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4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058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BD0FF-17A8-2E58-5C9F-23D7936D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40" name="Freeform: Shape 17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2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Freeform: Shape 27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30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31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32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6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3FFCC1-6C4B-004A-7ADF-A43D06510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848850"/>
              </p:ext>
            </p:extLst>
          </p:nvPr>
        </p:nvGraphicFramePr>
        <p:xfrm>
          <a:off x="525717" y="2796427"/>
          <a:ext cx="9467970" cy="3811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663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6B54-EA95-631A-59D4-9D8D9B71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D2EA-9EE3-183A-E036-CBF01945F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 is the process retrieving data from various sources required for the data insights to be delivered to Stakeholders. In this case, we use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Space X API:</a:t>
            </a:r>
          </a:p>
          <a:p>
            <a:pPr marL="800100" lvl="2" indent="-342900">
              <a:buFont typeface="Wingdings" pitchFamily="2" charset="2"/>
              <a:buChar char="q"/>
            </a:pPr>
            <a:r>
              <a:rPr lang="en-US" dirty="0"/>
              <a:t>The request being send to "https://</a:t>
            </a:r>
            <a:r>
              <a:rPr lang="en-US" dirty="0" err="1"/>
              <a:t>api.spacexdata.com</a:t>
            </a:r>
            <a:r>
              <a:rPr lang="en-US" dirty="0"/>
              <a:t>/v4/rockets/ API and saved in a response variable.</a:t>
            </a:r>
          </a:p>
          <a:p>
            <a:pPr marL="800100" lvl="2" indent="-342900">
              <a:buFont typeface="Wingdings" pitchFamily="2" charset="2"/>
              <a:buChar char="q"/>
            </a:pPr>
            <a:r>
              <a:rPr lang="en-US" dirty="0"/>
              <a:t>The dataset has complete details about the flights that have been launched by Falcon 1 and 9, we have filtered the data to the flights that have been launched by Falcon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 Scrapping data from WIKI</a:t>
            </a:r>
          </a:p>
          <a:p>
            <a:pPr marL="800100" lvl="2" indent="-342900">
              <a:buFont typeface="Wingdings" pitchFamily="2" charset="2"/>
              <a:buChar char="q"/>
            </a:pPr>
            <a:r>
              <a:rPr lang="en-US" dirty="0"/>
              <a:t>Used </a:t>
            </a:r>
            <a:r>
              <a:rPr lang="en-US" dirty="0" err="1"/>
              <a:t>BeautifulSoup</a:t>
            </a:r>
            <a:r>
              <a:rPr lang="en-US" dirty="0"/>
              <a:t> to scrap the flight details launched by Falcon 9.</a:t>
            </a:r>
          </a:p>
        </p:txBody>
      </p:sp>
    </p:spTree>
    <p:extLst>
      <p:ext uri="{BB962C8B-B14F-4D97-AF65-F5344CB8AC3E}">
        <p14:creationId xmlns:p14="http://schemas.microsoft.com/office/powerpoint/2010/main" val="171147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4A198-3632-964F-89E0-B8904B44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 BY API</a:t>
            </a:r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Diagram 6">
            <a:hlinkClick r:id="rId2"/>
            <a:extLst>
              <a:ext uri="{FF2B5EF4-FFF2-40B4-BE49-F238E27FC236}">
                <a16:creationId xmlns:a16="http://schemas.microsoft.com/office/drawing/2014/main" id="{805A3ADF-62D6-C5DA-10F0-2FD5FCB1A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691955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4B1C300-F072-255F-0CBB-BCEFE07DB430}"/>
              </a:ext>
            </a:extLst>
          </p:cNvPr>
          <p:cNvSpPr txBox="1"/>
          <p:nvPr/>
        </p:nvSpPr>
        <p:spPr>
          <a:xfrm>
            <a:off x="6220048" y="6080642"/>
            <a:ext cx="420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8"/>
              </a:rPr>
              <a:t>Data Collection by API GitHub Link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46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5ECA8-DAFA-6BDB-87DB-A57B33DF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 BY WEB SCRAPPING</a:t>
            </a: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Content Placeholder 3">
            <a:hlinkClick r:id="rId2" tooltip="Data collection by API"/>
            <a:extLst>
              <a:ext uri="{FF2B5EF4-FFF2-40B4-BE49-F238E27FC236}">
                <a16:creationId xmlns:a16="http://schemas.microsoft.com/office/drawing/2014/main" id="{E3B322CA-2852-87CB-B2A5-B2DE409BEC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005847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65B87F-635B-EA73-B3C8-CBFDD492D832}"/>
              </a:ext>
            </a:extLst>
          </p:cNvPr>
          <p:cNvSpPr txBox="1"/>
          <p:nvPr/>
        </p:nvSpPr>
        <p:spPr>
          <a:xfrm>
            <a:off x="5114260" y="6094968"/>
            <a:ext cx="52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8"/>
              </a:rPr>
              <a:t>Data Collection by WebScraping GitHub Link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8009628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1842</Words>
  <Application>Microsoft Macintosh PowerPoint</Application>
  <PresentationFormat>Widescreen</PresentationFormat>
  <Paragraphs>217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Avenir Next LT Pro</vt:lpstr>
      <vt:lpstr>Avenir Next LT Pro Light</vt:lpstr>
      <vt:lpstr>Courier New</vt:lpstr>
      <vt:lpstr>Georgia Pro Semibold</vt:lpstr>
      <vt:lpstr>Wingdings</vt:lpstr>
      <vt:lpstr>RocaVTI</vt:lpstr>
      <vt:lpstr>WINNING SPACE RACE WITH DATA SCIENCE</vt:lpstr>
      <vt:lpstr>OUTLINE</vt:lpstr>
      <vt:lpstr>EXECUTIVE SUMMARY</vt:lpstr>
      <vt:lpstr>INTRODUCTION</vt:lpstr>
      <vt:lpstr>METHODOLOGY</vt:lpstr>
      <vt:lpstr>METHODOLOGY</vt:lpstr>
      <vt:lpstr>DATA COLLECTION</vt:lpstr>
      <vt:lpstr>DATA COLLECTION BY API</vt:lpstr>
      <vt:lpstr>DATA COLLECTION BY WEB SCRAPPING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Insights drawn from EDA</vt:lpstr>
      <vt:lpstr>Flight Number vs. Launch Site</vt:lpstr>
      <vt:lpstr>Payload vs. Launch Site</vt:lpstr>
      <vt:lpstr>Success Rate vs. Orbit Type</vt:lpstr>
      <vt:lpstr>Flight Number vs. Orbit Type</vt:lpstr>
      <vt:lpstr>Payload vs. Orbit 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Launch Site Proximity Analysis</vt:lpstr>
      <vt:lpstr>Launch site Map</vt:lpstr>
      <vt:lpstr>Success/Failed launches for each site on the map</vt:lpstr>
      <vt:lpstr>Distances between a launch site to its proximities</vt:lpstr>
      <vt:lpstr>Build a Dashboard with Plotly Dash</vt:lpstr>
      <vt:lpstr>Launch Success count for all sites</vt:lpstr>
      <vt:lpstr>Launch site with highest success ratio</vt:lpstr>
      <vt:lpstr>Correlation between Payload and Success launch site</vt:lpstr>
      <vt:lpstr>Pedictive Analysis(Classification)</vt:lpstr>
      <vt:lpstr>Classification Accuracy</vt:lpstr>
      <vt:lpstr>Confusion Matrix</vt:lpstr>
      <vt:lpstr>Conclusion</vt:lpstr>
      <vt:lpstr>Appendix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Nagarajan, Anesha</dc:creator>
  <cp:lastModifiedBy>Nagarajan, Anesha</cp:lastModifiedBy>
  <cp:revision>58</cp:revision>
  <dcterms:created xsi:type="dcterms:W3CDTF">2024-05-17T17:37:27Z</dcterms:created>
  <dcterms:modified xsi:type="dcterms:W3CDTF">2024-05-20T07:47:22Z</dcterms:modified>
</cp:coreProperties>
</file>